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05" r:id="rId1"/>
  </p:sldMasterIdLst>
  <p:notesMasterIdLst>
    <p:notesMasterId r:id="rId31"/>
  </p:notesMasterIdLst>
  <p:handoutMasterIdLst>
    <p:handoutMasterId r:id="rId32"/>
  </p:handoutMasterIdLst>
  <p:sldIdLst>
    <p:sldId id="387" r:id="rId2"/>
    <p:sldId id="439" r:id="rId3"/>
    <p:sldId id="548" r:id="rId4"/>
    <p:sldId id="557" r:id="rId5"/>
    <p:sldId id="563" r:id="rId6"/>
    <p:sldId id="558" r:id="rId7"/>
    <p:sldId id="559" r:id="rId8"/>
    <p:sldId id="561" r:id="rId9"/>
    <p:sldId id="564" r:id="rId10"/>
    <p:sldId id="565" r:id="rId11"/>
    <p:sldId id="566" r:id="rId12"/>
    <p:sldId id="567" r:id="rId13"/>
    <p:sldId id="578" r:id="rId14"/>
    <p:sldId id="509" r:id="rId15"/>
    <p:sldId id="572" r:id="rId16"/>
    <p:sldId id="573" r:id="rId17"/>
    <p:sldId id="574" r:id="rId18"/>
    <p:sldId id="575" r:id="rId19"/>
    <p:sldId id="576" r:id="rId20"/>
    <p:sldId id="577" r:id="rId21"/>
    <p:sldId id="582" r:id="rId22"/>
    <p:sldId id="568" r:id="rId23"/>
    <p:sldId id="579" r:id="rId24"/>
    <p:sldId id="580" r:id="rId25"/>
    <p:sldId id="570" r:id="rId26"/>
    <p:sldId id="581" r:id="rId27"/>
    <p:sldId id="569" r:id="rId28"/>
    <p:sldId id="477" r:id="rId29"/>
    <p:sldId id="571" r:id="rId30"/>
  </p:sldIdLst>
  <p:sldSz cx="9144000" cy="6858000" type="screen4x3"/>
  <p:notesSz cx="6888163" cy="10021888"/>
  <p:defaultTextStyle>
    <a:defPPr>
      <a:defRPr lang="nl-NL"/>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C357"/>
    <a:srgbClr val="009DD9"/>
    <a:srgbClr val="3057A1"/>
    <a:srgbClr val="1E7F4B"/>
    <a:srgbClr val="66B557"/>
    <a:srgbClr val="91A903"/>
    <a:srgbClr val="4285C5"/>
    <a:srgbClr val="33AA56"/>
    <a:srgbClr val="DCFB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3" d="100"/>
          <a:sy n="123" d="100"/>
        </p:scale>
        <p:origin x="125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A5049984-023C-440B-A57E-30F80C88CA74}"/>
              </a:ext>
            </a:extLst>
          </p:cNvPr>
          <p:cNvSpPr>
            <a:spLocks noGrp="1" noChangeArrowheads="1"/>
          </p:cNvSpPr>
          <p:nvPr>
            <p:ph type="hdr" sz="quarter"/>
          </p:nvPr>
        </p:nvSpPr>
        <p:spPr bwMode="auto">
          <a:xfrm>
            <a:off x="0" y="0"/>
            <a:ext cx="2984500" cy="501650"/>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eaLnBrk="1" hangingPunct="1">
              <a:defRPr sz="1200">
                <a:latin typeface="Arial" charset="0"/>
                <a:cs typeface="+mn-cs"/>
              </a:defRPr>
            </a:lvl1pPr>
          </a:lstStyle>
          <a:p>
            <a:pPr>
              <a:defRPr/>
            </a:pPr>
            <a:endParaRPr lang="nl-NL"/>
          </a:p>
        </p:txBody>
      </p:sp>
      <p:sp>
        <p:nvSpPr>
          <p:cNvPr id="20483" name="Rectangle 3">
            <a:extLst>
              <a:ext uri="{FF2B5EF4-FFF2-40B4-BE49-F238E27FC236}">
                <a16:creationId xmlns:a16="http://schemas.microsoft.com/office/drawing/2014/main" id="{8612CAEA-D4E7-49DC-9FDE-80EA282F8C36}"/>
              </a:ext>
            </a:extLst>
          </p:cNvPr>
          <p:cNvSpPr>
            <a:spLocks noGrp="1" noChangeArrowheads="1"/>
          </p:cNvSpPr>
          <p:nvPr>
            <p:ph type="dt" sz="quarter" idx="1"/>
          </p:nvPr>
        </p:nvSpPr>
        <p:spPr bwMode="auto">
          <a:xfrm>
            <a:off x="3902075" y="0"/>
            <a:ext cx="2984500" cy="501650"/>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algn="r" eaLnBrk="1" hangingPunct="1">
              <a:defRPr sz="1200">
                <a:latin typeface="Arial" charset="0"/>
                <a:cs typeface="+mn-cs"/>
              </a:defRPr>
            </a:lvl1pPr>
          </a:lstStyle>
          <a:p>
            <a:pPr>
              <a:defRPr/>
            </a:pPr>
            <a:endParaRPr lang="nl-NL"/>
          </a:p>
        </p:txBody>
      </p:sp>
      <p:sp>
        <p:nvSpPr>
          <p:cNvPr id="20484" name="Rectangle 4">
            <a:extLst>
              <a:ext uri="{FF2B5EF4-FFF2-40B4-BE49-F238E27FC236}">
                <a16:creationId xmlns:a16="http://schemas.microsoft.com/office/drawing/2014/main" id="{5DD6E5A8-27E8-4409-A736-0C02C25EF55B}"/>
              </a:ext>
            </a:extLst>
          </p:cNvPr>
          <p:cNvSpPr>
            <a:spLocks noGrp="1" noChangeArrowheads="1"/>
          </p:cNvSpPr>
          <p:nvPr>
            <p:ph type="ftr" sz="quarter" idx="2"/>
          </p:nvPr>
        </p:nvSpPr>
        <p:spPr bwMode="auto">
          <a:xfrm>
            <a:off x="0" y="9518650"/>
            <a:ext cx="2984500" cy="501650"/>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eaLnBrk="1" hangingPunct="1">
              <a:defRPr sz="1200">
                <a:latin typeface="Arial" charset="0"/>
                <a:cs typeface="+mn-cs"/>
              </a:defRPr>
            </a:lvl1pPr>
          </a:lstStyle>
          <a:p>
            <a:pPr>
              <a:defRPr/>
            </a:pPr>
            <a:endParaRPr lang="nl-NL"/>
          </a:p>
        </p:txBody>
      </p:sp>
      <p:sp>
        <p:nvSpPr>
          <p:cNvPr id="20485" name="Rectangle 5">
            <a:extLst>
              <a:ext uri="{FF2B5EF4-FFF2-40B4-BE49-F238E27FC236}">
                <a16:creationId xmlns:a16="http://schemas.microsoft.com/office/drawing/2014/main" id="{CFD03464-21ED-4CB7-9CA1-935E440E84BC}"/>
              </a:ext>
            </a:extLst>
          </p:cNvPr>
          <p:cNvSpPr>
            <a:spLocks noGrp="1" noChangeArrowheads="1"/>
          </p:cNvSpPr>
          <p:nvPr>
            <p:ph type="sldNum" sz="quarter" idx="3"/>
          </p:nvPr>
        </p:nvSpPr>
        <p:spPr bwMode="auto">
          <a:xfrm>
            <a:off x="3902075" y="9518650"/>
            <a:ext cx="2984500" cy="501650"/>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algn="r" eaLnBrk="1" hangingPunct="1">
              <a:defRPr sz="1200"/>
            </a:lvl1pPr>
          </a:lstStyle>
          <a:p>
            <a:pPr>
              <a:defRPr/>
            </a:pPr>
            <a:fld id="{4D8CC6B5-55E7-4960-84D7-98FE215C4380}" type="slidenum">
              <a:rPr lang="nl-NL" altLang="nl-NL"/>
              <a:pPr>
                <a:defRPr/>
              </a:pPr>
              <a:t>‹nr.›</a:t>
            </a:fld>
            <a:endParaRPr lang="nl-NL" alt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6465E9C4-12DF-421E-8F7B-4F09116DCA81}"/>
              </a:ext>
            </a:extLst>
          </p:cNvPr>
          <p:cNvSpPr>
            <a:spLocks noGrp="1" noChangeArrowheads="1"/>
          </p:cNvSpPr>
          <p:nvPr>
            <p:ph type="hdr" sz="quarter"/>
          </p:nvPr>
        </p:nvSpPr>
        <p:spPr bwMode="auto">
          <a:xfrm>
            <a:off x="0" y="0"/>
            <a:ext cx="2984500" cy="501650"/>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eaLnBrk="1" hangingPunct="1">
              <a:defRPr sz="1200">
                <a:latin typeface="Arial" charset="0"/>
                <a:cs typeface="+mn-cs"/>
              </a:defRPr>
            </a:lvl1pPr>
          </a:lstStyle>
          <a:p>
            <a:pPr>
              <a:defRPr/>
            </a:pPr>
            <a:endParaRPr lang="nl-NL"/>
          </a:p>
        </p:txBody>
      </p:sp>
      <p:sp>
        <p:nvSpPr>
          <p:cNvPr id="87043" name="Rectangle 3">
            <a:extLst>
              <a:ext uri="{FF2B5EF4-FFF2-40B4-BE49-F238E27FC236}">
                <a16:creationId xmlns:a16="http://schemas.microsoft.com/office/drawing/2014/main" id="{552A1F25-F3CF-49BC-BFA2-3FF48CA117FB}"/>
              </a:ext>
            </a:extLst>
          </p:cNvPr>
          <p:cNvSpPr>
            <a:spLocks noGrp="1" noChangeArrowheads="1"/>
          </p:cNvSpPr>
          <p:nvPr>
            <p:ph type="dt" idx="1"/>
          </p:nvPr>
        </p:nvSpPr>
        <p:spPr bwMode="auto">
          <a:xfrm>
            <a:off x="3902075" y="0"/>
            <a:ext cx="2984500" cy="501650"/>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algn="r" eaLnBrk="1" hangingPunct="1">
              <a:defRPr sz="1200">
                <a:latin typeface="Arial" charset="0"/>
                <a:cs typeface="+mn-cs"/>
              </a:defRPr>
            </a:lvl1pPr>
          </a:lstStyle>
          <a:p>
            <a:pPr>
              <a:defRPr/>
            </a:pPr>
            <a:endParaRPr lang="nl-NL"/>
          </a:p>
        </p:txBody>
      </p:sp>
      <p:sp>
        <p:nvSpPr>
          <p:cNvPr id="5124" name="Rectangle 4">
            <a:extLst>
              <a:ext uri="{FF2B5EF4-FFF2-40B4-BE49-F238E27FC236}">
                <a16:creationId xmlns:a16="http://schemas.microsoft.com/office/drawing/2014/main" id="{E96DBDC1-6695-48C9-99A7-39B9EB5D942F}"/>
              </a:ext>
            </a:extLst>
          </p:cNvPr>
          <p:cNvSpPr>
            <a:spLocks noGrp="1" noRot="1" noChangeAspect="1" noChangeArrowheads="1" noTextEdit="1"/>
          </p:cNvSpPr>
          <p:nvPr>
            <p:ph type="sldImg" idx="2"/>
          </p:nvPr>
        </p:nvSpPr>
        <p:spPr bwMode="auto">
          <a:xfrm>
            <a:off x="938213" y="750888"/>
            <a:ext cx="5013325" cy="3759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5">
            <a:extLst>
              <a:ext uri="{FF2B5EF4-FFF2-40B4-BE49-F238E27FC236}">
                <a16:creationId xmlns:a16="http://schemas.microsoft.com/office/drawing/2014/main" id="{9A78B566-EB64-46AF-B7E5-8011E734ADE8}"/>
              </a:ext>
            </a:extLst>
          </p:cNvPr>
          <p:cNvSpPr>
            <a:spLocks noGrp="1" noChangeArrowheads="1"/>
          </p:cNvSpPr>
          <p:nvPr>
            <p:ph type="body" sz="quarter" idx="3"/>
          </p:nvPr>
        </p:nvSpPr>
        <p:spPr bwMode="auto">
          <a:xfrm>
            <a:off x="688975" y="4760913"/>
            <a:ext cx="5511800" cy="4510087"/>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7046" name="Rectangle 6">
            <a:extLst>
              <a:ext uri="{FF2B5EF4-FFF2-40B4-BE49-F238E27FC236}">
                <a16:creationId xmlns:a16="http://schemas.microsoft.com/office/drawing/2014/main" id="{96F9BA7A-4A75-4A3A-947E-462BE72B1FCE}"/>
              </a:ext>
            </a:extLst>
          </p:cNvPr>
          <p:cNvSpPr>
            <a:spLocks noGrp="1" noChangeArrowheads="1"/>
          </p:cNvSpPr>
          <p:nvPr>
            <p:ph type="ftr" sz="quarter" idx="4"/>
          </p:nvPr>
        </p:nvSpPr>
        <p:spPr bwMode="auto">
          <a:xfrm>
            <a:off x="0" y="9518650"/>
            <a:ext cx="2984500" cy="501650"/>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eaLnBrk="1" hangingPunct="1">
              <a:defRPr sz="1200">
                <a:latin typeface="Arial" charset="0"/>
                <a:cs typeface="+mn-cs"/>
              </a:defRPr>
            </a:lvl1pPr>
          </a:lstStyle>
          <a:p>
            <a:pPr>
              <a:defRPr/>
            </a:pPr>
            <a:endParaRPr lang="nl-NL"/>
          </a:p>
        </p:txBody>
      </p:sp>
      <p:sp>
        <p:nvSpPr>
          <p:cNvPr id="87047" name="Rectangle 7">
            <a:extLst>
              <a:ext uri="{FF2B5EF4-FFF2-40B4-BE49-F238E27FC236}">
                <a16:creationId xmlns:a16="http://schemas.microsoft.com/office/drawing/2014/main" id="{C84A519F-ABB4-4B7A-A9A0-F2BE9EDA9B5E}"/>
              </a:ext>
            </a:extLst>
          </p:cNvPr>
          <p:cNvSpPr>
            <a:spLocks noGrp="1" noChangeArrowheads="1"/>
          </p:cNvSpPr>
          <p:nvPr>
            <p:ph type="sldNum" sz="quarter" idx="5"/>
          </p:nvPr>
        </p:nvSpPr>
        <p:spPr bwMode="auto">
          <a:xfrm>
            <a:off x="3902075" y="9518650"/>
            <a:ext cx="2984500" cy="501650"/>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algn="r" eaLnBrk="1" hangingPunct="1">
              <a:defRPr sz="1200"/>
            </a:lvl1pPr>
          </a:lstStyle>
          <a:p>
            <a:pPr>
              <a:defRPr/>
            </a:pPr>
            <a:fld id="{1B51B1D2-2DCC-4DD5-B194-A0053AED2C99}"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14</a:t>
            </a:fld>
            <a:endParaRPr lang="nl-NL" altLang="nl-NL"/>
          </a:p>
        </p:txBody>
      </p:sp>
    </p:spTree>
    <p:extLst>
      <p:ext uri="{BB962C8B-B14F-4D97-AF65-F5344CB8AC3E}">
        <p14:creationId xmlns:p14="http://schemas.microsoft.com/office/powerpoint/2010/main" val="3637290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21</a:t>
            </a:fld>
            <a:endParaRPr lang="nl-NL" altLang="nl-NL"/>
          </a:p>
        </p:txBody>
      </p:sp>
    </p:spTree>
    <p:extLst>
      <p:ext uri="{BB962C8B-B14F-4D97-AF65-F5344CB8AC3E}">
        <p14:creationId xmlns:p14="http://schemas.microsoft.com/office/powerpoint/2010/main" val="1405705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22</a:t>
            </a:fld>
            <a:endParaRPr lang="nl-NL" altLang="nl-NL"/>
          </a:p>
        </p:txBody>
      </p:sp>
    </p:spTree>
    <p:extLst>
      <p:ext uri="{BB962C8B-B14F-4D97-AF65-F5344CB8AC3E}">
        <p14:creationId xmlns:p14="http://schemas.microsoft.com/office/powerpoint/2010/main" val="3021964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23</a:t>
            </a:fld>
            <a:endParaRPr lang="nl-NL" altLang="nl-NL"/>
          </a:p>
        </p:txBody>
      </p:sp>
    </p:spTree>
    <p:extLst>
      <p:ext uri="{BB962C8B-B14F-4D97-AF65-F5344CB8AC3E}">
        <p14:creationId xmlns:p14="http://schemas.microsoft.com/office/powerpoint/2010/main" val="3672032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24</a:t>
            </a:fld>
            <a:endParaRPr lang="nl-NL" altLang="nl-NL"/>
          </a:p>
        </p:txBody>
      </p:sp>
    </p:spTree>
    <p:extLst>
      <p:ext uri="{BB962C8B-B14F-4D97-AF65-F5344CB8AC3E}">
        <p14:creationId xmlns:p14="http://schemas.microsoft.com/office/powerpoint/2010/main" val="3120078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25</a:t>
            </a:fld>
            <a:endParaRPr lang="nl-NL" altLang="nl-NL"/>
          </a:p>
        </p:txBody>
      </p:sp>
    </p:spTree>
    <p:extLst>
      <p:ext uri="{BB962C8B-B14F-4D97-AF65-F5344CB8AC3E}">
        <p14:creationId xmlns:p14="http://schemas.microsoft.com/office/powerpoint/2010/main" val="997929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26</a:t>
            </a:fld>
            <a:endParaRPr lang="nl-NL" altLang="nl-NL"/>
          </a:p>
        </p:txBody>
      </p:sp>
    </p:spTree>
    <p:extLst>
      <p:ext uri="{BB962C8B-B14F-4D97-AF65-F5344CB8AC3E}">
        <p14:creationId xmlns:p14="http://schemas.microsoft.com/office/powerpoint/2010/main" val="977469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27</a:t>
            </a:fld>
            <a:endParaRPr lang="nl-NL" altLang="nl-NL"/>
          </a:p>
        </p:txBody>
      </p:sp>
    </p:spTree>
    <p:extLst>
      <p:ext uri="{BB962C8B-B14F-4D97-AF65-F5344CB8AC3E}">
        <p14:creationId xmlns:p14="http://schemas.microsoft.com/office/powerpoint/2010/main" val="2584537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30595" y="2404534"/>
            <a:ext cx="5826719" cy="1646302"/>
          </a:xfrm>
        </p:spPr>
        <p:txBody>
          <a:bodyPr anchor="b">
            <a:noAutofit/>
          </a:bodyPr>
          <a:lstStyle>
            <a:lvl1pPr algn="l">
              <a:defRPr sz="5400">
                <a:solidFill>
                  <a:srgbClr val="66B557"/>
                </a:solidFill>
              </a:defRPr>
            </a:lvl1pPr>
          </a:lstStyle>
          <a:p>
            <a:r>
              <a:rPr lang="nl-NL"/>
              <a:t>Klik om de stijl te bewerken</a:t>
            </a:r>
            <a:endParaRPr lang="en-US"/>
          </a:p>
        </p:txBody>
      </p:sp>
      <p:sp>
        <p:nvSpPr>
          <p:cNvPr id="3" name="Subtitle 2"/>
          <p:cNvSpPr>
            <a:spLocks noGrp="1"/>
          </p:cNvSpPr>
          <p:nvPr>
            <p:ph type="subTitle" idx="1"/>
          </p:nvPr>
        </p:nvSpPr>
        <p:spPr>
          <a:xfrm>
            <a:off x="1130595" y="4050834"/>
            <a:ext cx="5826719" cy="1096899"/>
          </a:xfrm>
        </p:spPr>
        <p:txBody>
          <a:bodyPr/>
          <a:lstStyle>
            <a:lvl1pPr marL="0" indent="0" algn="l">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a:p>
        </p:txBody>
      </p:sp>
      <p:sp>
        <p:nvSpPr>
          <p:cNvPr id="15" name="Date Placeholder 3">
            <a:extLst>
              <a:ext uri="{FF2B5EF4-FFF2-40B4-BE49-F238E27FC236}">
                <a16:creationId xmlns:a16="http://schemas.microsoft.com/office/drawing/2014/main" id="{B26C6CD9-91E4-4518-8D0D-2C9D371EDB9B}"/>
              </a:ext>
            </a:extLst>
          </p:cNvPr>
          <p:cNvSpPr>
            <a:spLocks noGrp="1"/>
          </p:cNvSpPr>
          <p:nvPr>
            <p:ph type="dt" sz="half" idx="10"/>
          </p:nvPr>
        </p:nvSpPr>
        <p:spPr/>
        <p:txBody>
          <a:bodyPr/>
          <a:lstStyle>
            <a:lvl1pPr>
              <a:defRPr/>
            </a:lvl1pPr>
          </a:lstStyle>
          <a:p>
            <a:pPr>
              <a:defRPr/>
            </a:pPr>
            <a:fld id="{B5CEBAFF-7009-4CD7-A8F7-3340ACD81FA8}" type="datetime4">
              <a:rPr lang="nl-NL" smtClean="0"/>
              <a:pPr>
                <a:defRPr/>
              </a:pPr>
              <a:t>18 oktober 2023</a:t>
            </a:fld>
            <a:endParaRPr lang="en-US"/>
          </a:p>
        </p:txBody>
      </p:sp>
      <p:sp>
        <p:nvSpPr>
          <p:cNvPr id="16" name="Footer Placeholder 4">
            <a:extLst>
              <a:ext uri="{FF2B5EF4-FFF2-40B4-BE49-F238E27FC236}">
                <a16:creationId xmlns:a16="http://schemas.microsoft.com/office/drawing/2014/main" id="{7A371A34-1580-4097-B020-D9E6DF6EE26D}"/>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id="{FC350F5C-870F-4177-9E7C-92B677516778}"/>
              </a:ext>
            </a:extLst>
          </p:cNvPr>
          <p:cNvSpPr>
            <a:spLocks noGrp="1"/>
          </p:cNvSpPr>
          <p:nvPr>
            <p:ph type="sldNum" sz="quarter" idx="12"/>
          </p:nvPr>
        </p:nvSpPr>
        <p:spPr/>
        <p:txBody>
          <a:bodyPr/>
          <a:lstStyle>
            <a:lvl1pPr>
              <a:defRPr/>
            </a:lvl1pPr>
          </a:lstStyle>
          <a:p>
            <a:pPr>
              <a:defRPr/>
            </a:pPr>
            <a:fld id="{80D8FA1F-4AF4-4D1E-8BD9-939A6E3B5566}" type="slidenum">
              <a:rPr lang="en-US" altLang="nl-NL"/>
              <a:pPr>
                <a:defRPr/>
              </a:pPr>
              <a:t>‹nr.›</a:t>
            </a:fld>
            <a:endParaRPr lang="en-US" altLang="nl-NL"/>
          </a:p>
        </p:txBody>
      </p:sp>
    </p:spTree>
    <p:extLst>
      <p:ext uri="{BB962C8B-B14F-4D97-AF65-F5344CB8AC3E}">
        <p14:creationId xmlns:p14="http://schemas.microsoft.com/office/powerpoint/2010/main" val="3609960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nl-NL"/>
              <a:t>Klik om de stijl te bewerken</a:t>
            </a:r>
            <a:endParaRPr lang="en-US"/>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a:extLst>
              <a:ext uri="{FF2B5EF4-FFF2-40B4-BE49-F238E27FC236}">
                <a16:creationId xmlns:a16="http://schemas.microsoft.com/office/drawing/2014/main" id="{81CF5FC2-6E2F-4380-9200-0EAFA9C47651}"/>
              </a:ext>
            </a:extLst>
          </p:cNvPr>
          <p:cNvSpPr>
            <a:spLocks noGrp="1"/>
          </p:cNvSpPr>
          <p:nvPr>
            <p:ph type="dt" sz="half" idx="10"/>
          </p:nvPr>
        </p:nvSpPr>
        <p:spPr/>
        <p:txBody>
          <a:bodyPr/>
          <a:lstStyle>
            <a:lvl1pPr>
              <a:defRPr/>
            </a:lvl1pPr>
          </a:lstStyle>
          <a:p>
            <a:pPr>
              <a:defRPr/>
            </a:pPr>
            <a:fld id="{08AD51F1-ADE7-4261-A326-7AC7712DF42E}" type="datetime4">
              <a:rPr lang="nl-NL" smtClean="0"/>
              <a:pPr>
                <a:defRPr/>
              </a:pPr>
              <a:t>18 oktober 2023</a:t>
            </a:fld>
            <a:endParaRPr lang="en-US"/>
          </a:p>
        </p:txBody>
      </p:sp>
      <p:sp>
        <p:nvSpPr>
          <p:cNvPr id="5" name="Footer Placeholder 4">
            <a:extLst>
              <a:ext uri="{FF2B5EF4-FFF2-40B4-BE49-F238E27FC236}">
                <a16:creationId xmlns:a16="http://schemas.microsoft.com/office/drawing/2014/main" id="{8453BA83-C4AC-49A1-BDF7-DC8EC463721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A4E320E-16DE-4528-902E-54C81D9CE579}"/>
              </a:ext>
            </a:extLst>
          </p:cNvPr>
          <p:cNvSpPr>
            <a:spLocks noGrp="1"/>
          </p:cNvSpPr>
          <p:nvPr>
            <p:ph type="sldNum" sz="quarter" idx="12"/>
          </p:nvPr>
        </p:nvSpPr>
        <p:spPr/>
        <p:txBody>
          <a:bodyPr/>
          <a:lstStyle>
            <a:lvl1pPr>
              <a:defRPr/>
            </a:lvl1pPr>
          </a:lstStyle>
          <a:p>
            <a:pPr>
              <a:defRPr/>
            </a:pPr>
            <a:fld id="{A4AE3B5F-A0E9-4DB0-9850-4BADC3E6FD49}" type="slidenum">
              <a:rPr lang="en-US" altLang="nl-NL"/>
              <a:pPr>
                <a:defRPr/>
              </a:pPr>
              <a:t>‹nr.›</a:t>
            </a:fld>
            <a:endParaRPr lang="en-US" altLang="nl-NL"/>
          </a:p>
        </p:txBody>
      </p:sp>
    </p:spTree>
    <p:extLst>
      <p:ext uri="{BB962C8B-B14F-4D97-AF65-F5344CB8AC3E}">
        <p14:creationId xmlns:p14="http://schemas.microsoft.com/office/powerpoint/2010/main" val="257512878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5" name="TextBox 23">
            <a:extLst>
              <a:ext uri="{FF2B5EF4-FFF2-40B4-BE49-F238E27FC236}">
                <a16:creationId xmlns:a16="http://schemas.microsoft.com/office/drawing/2014/main" id="{73129472-D233-4031-B345-4414C0CDE712}"/>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nl-NL" sz="8000">
                <a:solidFill>
                  <a:srgbClr val="C0E474"/>
                </a:solidFill>
              </a:rPr>
              <a:t>“</a:t>
            </a:r>
          </a:p>
        </p:txBody>
      </p:sp>
      <p:sp>
        <p:nvSpPr>
          <p:cNvPr id="6" name="TextBox 24">
            <a:extLst>
              <a:ext uri="{FF2B5EF4-FFF2-40B4-BE49-F238E27FC236}">
                <a16:creationId xmlns:a16="http://schemas.microsoft.com/office/drawing/2014/main" id="{A0726346-50F2-4FF4-8230-B3F4E1D5B617}"/>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nl-NL" sz="800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nl-NL"/>
              <a:t>Klik om de stijl te bewerken</a:t>
            </a:r>
            <a:endParaRPr lang="en-US"/>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7" name="Date Placeholder 3">
            <a:extLst>
              <a:ext uri="{FF2B5EF4-FFF2-40B4-BE49-F238E27FC236}">
                <a16:creationId xmlns:a16="http://schemas.microsoft.com/office/drawing/2014/main" id="{7A671EEC-41AA-4433-A21D-D275516086C0}"/>
              </a:ext>
            </a:extLst>
          </p:cNvPr>
          <p:cNvSpPr>
            <a:spLocks noGrp="1"/>
          </p:cNvSpPr>
          <p:nvPr>
            <p:ph type="dt" sz="half" idx="14"/>
          </p:nvPr>
        </p:nvSpPr>
        <p:spPr/>
        <p:txBody>
          <a:bodyPr/>
          <a:lstStyle>
            <a:lvl1pPr>
              <a:defRPr/>
            </a:lvl1pPr>
          </a:lstStyle>
          <a:p>
            <a:pPr>
              <a:defRPr/>
            </a:pPr>
            <a:fld id="{571D7CCA-088C-456F-8324-BFF859C86454}" type="datetime4">
              <a:rPr lang="nl-NL" smtClean="0"/>
              <a:pPr>
                <a:defRPr/>
              </a:pPr>
              <a:t>18 oktober 2023</a:t>
            </a:fld>
            <a:endParaRPr lang="en-US"/>
          </a:p>
        </p:txBody>
      </p:sp>
      <p:sp>
        <p:nvSpPr>
          <p:cNvPr id="8" name="Footer Placeholder 4">
            <a:extLst>
              <a:ext uri="{FF2B5EF4-FFF2-40B4-BE49-F238E27FC236}">
                <a16:creationId xmlns:a16="http://schemas.microsoft.com/office/drawing/2014/main" id="{32C842E3-AF9E-4EE6-BF9F-23CCD34C3E54}"/>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1560DDA-C83F-42B7-84EC-AB96854F8189}"/>
              </a:ext>
            </a:extLst>
          </p:cNvPr>
          <p:cNvSpPr>
            <a:spLocks noGrp="1"/>
          </p:cNvSpPr>
          <p:nvPr>
            <p:ph type="sldNum" sz="quarter" idx="16"/>
          </p:nvPr>
        </p:nvSpPr>
        <p:spPr/>
        <p:txBody>
          <a:bodyPr/>
          <a:lstStyle>
            <a:lvl1pPr>
              <a:defRPr/>
            </a:lvl1pPr>
          </a:lstStyle>
          <a:p>
            <a:pPr>
              <a:defRPr/>
            </a:pPr>
            <a:fld id="{C959734C-8648-486E-832C-C06E198FCDF3}" type="slidenum">
              <a:rPr lang="en-US" altLang="nl-NL"/>
              <a:pPr>
                <a:defRPr/>
              </a:pPr>
              <a:t>‹nr.›</a:t>
            </a:fld>
            <a:endParaRPr lang="en-US" altLang="nl-NL"/>
          </a:p>
        </p:txBody>
      </p:sp>
    </p:spTree>
    <p:extLst>
      <p:ext uri="{BB962C8B-B14F-4D97-AF65-F5344CB8AC3E}">
        <p14:creationId xmlns:p14="http://schemas.microsoft.com/office/powerpoint/2010/main" val="243099309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nl-NL"/>
              <a:t>Klik om de stijl te bewerken</a:t>
            </a:r>
            <a:endParaRPr lang="en-US"/>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a:extLst>
              <a:ext uri="{FF2B5EF4-FFF2-40B4-BE49-F238E27FC236}">
                <a16:creationId xmlns:a16="http://schemas.microsoft.com/office/drawing/2014/main" id="{E179413B-4462-41AB-A38D-D73D1592A57C}"/>
              </a:ext>
            </a:extLst>
          </p:cNvPr>
          <p:cNvSpPr>
            <a:spLocks noGrp="1"/>
          </p:cNvSpPr>
          <p:nvPr>
            <p:ph type="dt" sz="half" idx="10"/>
          </p:nvPr>
        </p:nvSpPr>
        <p:spPr/>
        <p:txBody>
          <a:bodyPr/>
          <a:lstStyle>
            <a:lvl1pPr>
              <a:defRPr/>
            </a:lvl1pPr>
          </a:lstStyle>
          <a:p>
            <a:pPr>
              <a:defRPr/>
            </a:pPr>
            <a:fld id="{A33D0C63-7D83-4DB2-8A98-3336AC465539}" type="datetime4">
              <a:rPr lang="nl-NL" smtClean="0"/>
              <a:pPr>
                <a:defRPr/>
              </a:pPr>
              <a:t>18 oktober 2023</a:t>
            </a:fld>
            <a:endParaRPr lang="en-US"/>
          </a:p>
        </p:txBody>
      </p:sp>
      <p:sp>
        <p:nvSpPr>
          <p:cNvPr id="5" name="Footer Placeholder 4">
            <a:extLst>
              <a:ext uri="{FF2B5EF4-FFF2-40B4-BE49-F238E27FC236}">
                <a16:creationId xmlns:a16="http://schemas.microsoft.com/office/drawing/2014/main" id="{75FFB3AD-B6B8-4931-9C6C-9EFB6B46C5F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233FC1-C012-442F-9E3F-236E2BF93D19}"/>
              </a:ext>
            </a:extLst>
          </p:cNvPr>
          <p:cNvSpPr>
            <a:spLocks noGrp="1"/>
          </p:cNvSpPr>
          <p:nvPr>
            <p:ph type="sldNum" sz="quarter" idx="12"/>
          </p:nvPr>
        </p:nvSpPr>
        <p:spPr/>
        <p:txBody>
          <a:bodyPr/>
          <a:lstStyle>
            <a:lvl1pPr>
              <a:defRPr/>
            </a:lvl1pPr>
          </a:lstStyle>
          <a:p>
            <a:pPr>
              <a:defRPr/>
            </a:pPr>
            <a:fld id="{D21186A8-4ECE-4172-85C7-C4861912A931}" type="slidenum">
              <a:rPr lang="en-US" altLang="nl-NL"/>
              <a:pPr>
                <a:defRPr/>
              </a:pPr>
              <a:t>‹nr.›</a:t>
            </a:fld>
            <a:endParaRPr lang="en-US" altLang="nl-NL"/>
          </a:p>
        </p:txBody>
      </p:sp>
    </p:spTree>
    <p:extLst>
      <p:ext uri="{BB962C8B-B14F-4D97-AF65-F5344CB8AC3E}">
        <p14:creationId xmlns:p14="http://schemas.microsoft.com/office/powerpoint/2010/main" val="240704843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5" name="TextBox 23">
            <a:extLst>
              <a:ext uri="{FF2B5EF4-FFF2-40B4-BE49-F238E27FC236}">
                <a16:creationId xmlns:a16="http://schemas.microsoft.com/office/drawing/2014/main" id="{35B6AFE1-E7C7-4420-BFEC-88E28CA673CB}"/>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nl-NL" sz="8000">
                <a:solidFill>
                  <a:srgbClr val="C0E474"/>
                </a:solidFill>
              </a:rPr>
              <a:t>“</a:t>
            </a:r>
          </a:p>
        </p:txBody>
      </p:sp>
      <p:sp>
        <p:nvSpPr>
          <p:cNvPr id="6" name="TextBox 24">
            <a:extLst>
              <a:ext uri="{FF2B5EF4-FFF2-40B4-BE49-F238E27FC236}">
                <a16:creationId xmlns:a16="http://schemas.microsoft.com/office/drawing/2014/main" id="{CDB79CD6-8961-43E2-A38D-E66A36E3D046}"/>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nl-NL" sz="800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nl-NL"/>
              <a:t>Klik om de stijl te bewerken</a:t>
            </a:r>
            <a:endParaRPr lang="en-US"/>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7" name="Date Placeholder 3">
            <a:extLst>
              <a:ext uri="{FF2B5EF4-FFF2-40B4-BE49-F238E27FC236}">
                <a16:creationId xmlns:a16="http://schemas.microsoft.com/office/drawing/2014/main" id="{37F74507-EC3F-4A4B-A90C-00A62B9B1E84}"/>
              </a:ext>
            </a:extLst>
          </p:cNvPr>
          <p:cNvSpPr>
            <a:spLocks noGrp="1"/>
          </p:cNvSpPr>
          <p:nvPr>
            <p:ph type="dt" sz="half" idx="14"/>
          </p:nvPr>
        </p:nvSpPr>
        <p:spPr/>
        <p:txBody>
          <a:bodyPr/>
          <a:lstStyle>
            <a:lvl1pPr>
              <a:defRPr/>
            </a:lvl1pPr>
          </a:lstStyle>
          <a:p>
            <a:pPr>
              <a:defRPr/>
            </a:pPr>
            <a:fld id="{A34D4836-FA8A-4339-BACA-50F979CAB788}" type="datetime4">
              <a:rPr lang="nl-NL" smtClean="0"/>
              <a:pPr>
                <a:defRPr/>
              </a:pPr>
              <a:t>18 oktober 2023</a:t>
            </a:fld>
            <a:endParaRPr lang="en-US"/>
          </a:p>
        </p:txBody>
      </p:sp>
      <p:sp>
        <p:nvSpPr>
          <p:cNvPr id="8" name="Footer Placeholder 4">
            <a:extLst>
              <a:ext uri="{FF2B5EF4-FFF2-40B4-BE49-F238E27FC236}">
                <a16:creationId xmlns:a16="http://schemas.microsoft.com/office/drawing/2014/main" id="{41A192C1-F4ED-46BC-9C31-52F74CA6C597}"/>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A2FE15F-94D3-4752-B717-D005D7CC8985}"/>
              </a:ext>
            </a:extLst>
          </p:cNvPr>
          <p:cNvSpPr>
            <a:spLocks noGrp="1"/>
          </p:cNvSpPr>
          <p:nvPr>
            <p:ph type="sldNum" sz="quarter" idx="16"/>
          </p:nvPr>
        </p:nvSpPr>
        <p:spPr/>
        <p:txBody>
          <a:bodyPr/>
          <a:lstStyle>
            <a:lvl1pPr>
              <a:defRPr/>
            </a:lvl1pPr>
          </a:lstStyle>
          <a:p>
            <a:pPr>
              <a:defRPr/>
            </a:pPr>
            <a:fld id="{C5C830C6-A46E-43CA-B407-D2D3EBA170F4}" type="slidenum">
              <a:rPr lang="en-US" altLang="nl-NL"/>
              <a:pPr>
                <a:defRPr/>
              </a:pPr>
              <a:t>‹nr.›</a:t>
            </a:fld>
            <a:endParaRPr lang="en-US" altLang="nl-NL"/>
          </a:p>
        </p:txBody>
      </p:sp>
    </p:spTree>
    <p:extLst>
      <p:ext uri="{BB962C8B-B14F-4D97-AF65-F5344CB8AC3E}">
        <p14:creationId xmlns:p14="http://schemas.microsoft.com/office/powerpoint/2010/main" val="337392558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nl-NL"/>
              <a:t>Klik om de stijl te bewerken</a:t>
            </a:r>
            <a:endParaRPr lang="en-US"/>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5" name="Date Placeholder 3">
            <a:extLst>
              <a:ext uri="{FF2B5EF4-FFF2-40B4-BE49-F238E27FC236}">
                <a16:creationId xmlns:a16="http://schemas.microsoft.com/office/drawing/2014/main" id="{83302D7D-7783-43FF-B827-437730CB1243}"/>
              </a:ext>
            </a:extLst>
          </p:cNvPr>
          <p:cNvSpPr>
            <a:spLocks noGrp="1"/>
          </p:cNvSpPr>
          <p:nvPr>
            <p:ph type="dt" sz="half" idx="14"/>
          </p:nvPr>
        </p:nvSpPr>
        <p:spPr/>
        <p:txBody>
          <a:bodyPr/>
          <a:lstStyle>
            <a:lvl1pPr>
              <a:defRPr/>
            </a:lvl1pPr>
          </a:lstStyle>
          <a:p>
            <a:pPr>
              <a:defRPr/>
            </a:pPr>
            <a:fld id="{A6BD985F-6071-47E0-BA1F-118BC36176E5}" type="datetime4">
              <a:rPr lang="nl-NL" smtClean="0"/>
              <a:pPr>
                <a:defRPr/>
              </a:pPr>
              <a:t>18 oktober 2023</a:t>
            </a:fld>
            <a:endParaRPr lang="en-US"/>
          </a:p>
        </p:txBody>
      </p:sp>
      <p:sp>
        <p:nvSpPr>
          <p:cNvPr id="6" name="Footer Placeholder 4">
            <a:extLst>
              <a:ext uri="{FF2B5EF4-FFF2-40B4-BE49-F238E27FC236}">
                <a16:creationId xmlns:a16="http://schemas.microsoft.com/office/drawing/2014/main" id="{BA2BB1F1-E3E0-40E6-9FDE-B18ACD022FE7}"/>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1E226DF-2D8A-4659-925E-23522FD6B8DA}"/>
              </a:ext>
            </a:extLst>
          </p:cNvPr>
          <p:cNvSpPr>
            <a:spLocks noGrp="1"/>
          </p:cNvSpPr>
          <p:nvPr>
            <p:ph type="sldNum" sz="quarter" idx="16"/>
          </p:nvPr>
        </p:nvSpPr>
        <p:spPr/>
        <p:txBody>
          <a:bodyPr/>
          <a:lstStyle>
            <a:lvl1pPr>
              <a:defRPr/>
            </a:lvl1pPr>
          </a:lstStyle>
          <a:p>
            <a:pPr>
              <a:defRPr/>
            </a:pPr>
            <a:fld id="{728E2886-E201-48B5-B9DA-43E63E83BD02}" type="slidenum">
              <a:rPr lang="en-US" altLang="nl-NL"/>
              <a:pPr>
                <a:defRPr/>
              </a:pPr>
              <a:t>‹nr.›</a:t>
            </a:fld>
            <a:endParaRPr lang="en-US" altLang="nl-NL"/>
          </a:p>
        </p:txBody>
      </p:sp>
    </p:spTree>
    <p:extLst>
      <p:ext uri="{BB962C8B-B14F-4D97-AF65-F5344CB8AC3E}">
        <p14:creationId xmlns:p14="http://schemas.microsoft.com/office/powerpoint/2010/main" val="86453799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a:extLst>
              <a:ext uri="{FF2B5EF4-FFF2-40B4-BE49-F238E27FC236}">
                <a16:creationId xmlns:a16="http://schemas.microsoft.com/office/drawing/2014/main" id="{179260EB-3060-4302-81DC-2840DA357879}"/>
              </a:ext>
            </a:extLst>
          </p:cNvPr>
          <p:cNvSpPr>
            <a:spLocks noGrp="1"/>
          </p:cNvSpPr>
          <p:nvPr>
            <p:ph type="dt" sz="half" idx="10"/>
          </p:nvPr>
        </p:nvSpPr>
        <p:spPr/>
        <p:txBody>
          <a:bodyPr/>
          <a:lstStyle>
            <a:lvl1pPr>
              <a:defRPr/>
            </a:lvl1pPr>
          </a:lstStyle>
          <a:p>
            <a:pPr>
              <a:defRPr/>
            </a:pPr>
            <a:fld id="{79335E5F-5AE0-43B9-AD1F-7F9DBB6A3686}" type="datetime4">
              <a:rPr lang="nl-NL" smtClean="0"/>
              <a:pPr>
                <a:defRPr/>
              </a:pPr>
              <a:t>18 oktober 2023</a:t>
            </a:fld>
            <a:endParaRPr lang="en-US"/>
          </a:p>
        </p:txBody>
      </p:sp>
      <p:sp>
        <p:nvSpPr>
          <p:cNvPr id="5" name="Footer Placeholder 4">
            <a:extLst>
              <a:ext uri="{FF2B5EF4-FFF2-40B4-BE49-F238E27FC236}">
                <a16:creationId xmlns:a16="http://schemas.microsoft.com/office/drawing/2014/main" id="{BB715970-3D49-407E-9155-F3A17CDC36F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5B2C02D-7E2D-4C19-BEDA-46EAEF46808F}"/>
              </a:ext>
            </a:extLst>
          </p:cNvPr>
          <p:cNvSpPr>
            <a:spLocks noGrp="1"/>
          </p:cNvSpPr>
          <p:nvPr>
            <p:ph type="sldNum" sz="quarter" idx="12"/>
          </p:nvPr>
        </p:nvSpPr>
        <p:spPr/>
        <p:txBody>
          <a:bodyPr/>
          <a:lstStyle>
            <a:lvl1pPr>
              <a:defRPr/>
            </a:lvl1pPr>
          </a:lstStyle>
          <a:p>
            <a:pPr>
              <a:defRPr/>
            </a:pPr>
            <a:fld id="{9CEFE306-5B00-465E-834F-155AAEA43452}" type="slidenum">
              <a:rPr lang="en-US" altLang="nl-NL"/>
              <a:pPr>
                <a:defRPr/>
              </a:pPr>
              <a:t>‹nr.›</a:t>
            </a:fld>
            <a:endParaRPr lang="en-US" altLang="nl-NL"/>
          </a:p>
        </p:txBody>
      </p:sp>
    </p:spTree>
    <p:extLst>
      <p:ext uri="{BB962C8B-B14F-4D97-AF65-F5344CB8AC3E}">
        <p14:creationId xmlns:p14="http://schemas.microsoft.com/office/powerpoint/2010/main" val="1586715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nl-NL"/>
              <a:t>Klik om de stijl te bewerken</a:t>
            </a:r>
            <a:endParaRPr lang="en-US"/>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a:extLst>
              <a:ext uri="{FF2B5EF4-FFF2-40B4-BE49-F238E27FC236}">
                <a16:creationId xmlns:a16="http://schemas.microsoft.com/office/drawing/2014/main" id="{FCFBC4A7-C162-402D-B255-AB87AAA38F69}"/>
              </a:ext>
            </a:extLst>
          </p:cNvPr>
          <p:cNvSpPr>
            <a:spLocks noGrp="1"/>
          </p:cNvSpPr>
          <p:nvPr>
            <p:ph type="dt" sz="half" idx="10"/>
          </p:nvPr>
        </p:nvSpPr>
        <p:spPr/>
        <p:txBody>
          <a:bodyPr/>
          <a:lstStyle>
            <a:lvl1pPr>
              <a:defRPr/>
            </a:lvl1pPr>
          </a:lstStyle>
          <a:p>
            <a:pPr>
              <a:defRPr/>
            </a:pPr>
            <a:fld id="{EEB22D0E-108A-409B-B562-60794C70C1A7}" type="datetime4">
              <a:rPr lang="nl-NL" smtClean="0"/>
              <a:pPr>
                <a:defRPr/>
              </a:pPr>
              <a:t>18 oktober 2023</a:t>
            </a:fld>
            <a:endParaRPr lang="en-US"/>
          </a:p>
        </p:txBody>
      </p:sp>
      <p:sp>
        <p:nvSpPr>
          <p:cNvPr id="5" name="Footer Placeholder 4">
            <a:extLst>
              <a:ext uri="{FF2B5EF4-FFF2-40B4-BE49-F238E27FC236}">
                <a16:creationId xmlns:a16="http://schemas.microsoft.com/office/drawing/2014/main" id="{D913634D-24FB-46C0-A276-4FAE122DF94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27F0C08-9D4A-4B08-9ECB-5D6A9D8ED096}"/>
              </a:ext>
            </a:extLst>
          </p:cNvPr>
          <p:cNvSpPr>
            <a:spLocks noGrp="1"/>
          </p:cNvSpPr>
          <p:nvPr>
            <p:ph type="sldNum" sz="quarter" idx="12"/>
          </p:nvPr>
        </p:nvSpPr>
        <p:spPr/>
        <p:txBody>
          <a:bodyPr/>
          <a:lstStyle>
            <a:lvl1pPr>
              <a:defRPr/>
            </a:lvl1pPr>
          </a:lstStyle>
          <a:p>
            <a:pPr>
              <a:defRPr/>
            </a:pPr>
            <a:fld id="{E36BEDA2-9CFD-45C6-B2C2-F1232AFFBD43}" type="slidenum">
              <a:rPr lang="en-US" altLang="nl-NL"/>
              <a:pPr>
                <a:defRPr/>
              </a:pPr>
              <a:t>‹nr.›</a:t>
            </a:fld>
            <a:endParaRPr lang="en-US" altLang="nl-NL"/>
          </a:p>
        </p:txBody>
      </p:sp>
    </p:spTree>
    <p:extLst>
      <p:ext uri="{BB962C8B-B14F-4D97-AF65-F5344CB8AC3E}">
        <p14:creationId xmlns:p14="http://schemas.microsoft.com/office/powerpoint/2010/main" val="434766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a:extLst>
              <a:ext uri="{FF2B5EF4-FFF2-40B4-BE49-F238E27FC236}">
                <a16:creationId xmlns:a16="http://schemas.microsoft.com/office/drawing/2014/main" id="{67717B52-6AB3-4ABB-B509-DCAC37CC4179}"/>
              </a:ext>
            </a:extLst>
          </p:cNvPr>
          <p:cNvSpPr>
            <a:spLocks noGrp="1"/>
          </p:cNvSpPr>
          <p:nvPr>
            <p:ph type="dt" sz="half" idx="10"/>
          </p:nvPr>
        </p:nvSpPr>
        <p:spPr/>
        <p:txBody>
          <a:bodyPr/>
          <a:lstStyle>
            <a:lvl1pPr>
              <a:defRPr/>
            </a:lvl1pPr>
          </a:lstStyle>
          <a:p>
            <a:pPr>
              <a:defRPr/>
            </a:pPr>
            <a:fld id="{9C8D952D-3AE0-43BC-9570-E7D999425C5E}" type="datetime4">
              <a:rPr lang="nl-NL" smtClean="0"/>
              <a:pPr>
                <a:defRPr/>
              </a:pPr>
              <a:t>18 oktober 2023</a:t>
            </a:fld>
            <a:endParaRPr lang="en-US"/>
          </a:p>
        </p:txBody>
      </p:sp>
      <p:sp>
        <p:nvSpPr>
          <p:cNvPr id="5" name="Footer Placeholder 4">
            <a:extLst>
              <a:ext uri="{FF2B5EF4-FFF2-40B4-BE49-F238E27FC236}">
                <a16:creationId xmlns:a16="http://schemas.microsoft.com/office/drawing/2014/main" id="{C4422FB7-3924-4294-9DAA-FE8FD22238B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345D41B-C046-4425-AE91-81AB28B960E6}"/>
              </a:ext>
            </a:extLst>
          </p:cNvPr>
          <p:cNvSpPr>
            <a:spLocks noGrp="1"/>
          </p:cNvSpPr>
          <p:nvPr>
            <p:ph type="sldNum" sz="quarter" idx="12"/>
          </p:nvPr>
        </p:nvSpPr>
        <p:spPr/>
        <p:txBody>
          <a:bodyPr/>
          <a:lstStyle>
            <a:lvl1pPr>
              <a:defRPr/>
            </a:lvl1pPr>
          </a:lstStyle>
          <a:p>
            <a:pPr>
              <a:defRPr/>
            </a:pPr>
            <a:fld id="{040EA640-68C3-4196-BE6C-0C90933B8963}" type="slidenum">
              <a:rPr lang="en-US" altLang="nl-NL"/>
              <a:pPr>
                <a:defRPr/>
              </a:pPr>
              <a:t>‹nr.›</a:t>
            </a:fld>
            <a:endParaRPr lang="en-US" altLang="nl-NL"/>
          </a:p>
        </p:txBody>
      </p:sp>
    </p:spTree>
    <p:extLst>
      <p:ext uri="{BB962C8B-B14F-4D97-AF65-F5344CB8AC3E}">
        <p14:creationId xmlns:p14="http://schemas.microsoft.com/office/powerpoint/2010/main" val="1255133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solidFill>
                  <a:srgbClr val="66B557"/>
                </a:solidFill>
              </a:defRPr>
            </a:lvl1pPr>
          </a:lstStyle>
          <a:p>
            <a:r>
              <a:rPr lang="nl-NL"/>
              <a:t>Klik om de stijl te bewerken</a:t>
            </a:r>
            <a:endParaRPr lang="en-US"/>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a:extLst>
              <a:ext uri="{FF2B5EF4-FFF2-40B4-BE49-F238E27FC236}">
                <a16:creationId xmlns:a16="http://schemas.microsoft.com/office/drawing/2014/main" id="{96C3CBA0-E0FC-426C-BB35-F8B8F54D721E}"/>
              </a:ext>
            </a:extLst>
          </p:cNvPr>
          <p:cNvSpPr>
            <a:spLocks noGrp="1"/>
          </p:cNvSpPr>
          <p:nvPr>
            <p:ph type="dt" sz="half" idx="10"/>
          </p:nvPr>
        </p:nvSpPr>
        <p:spPr/>
        <p:txBody>
          <a:bodyPr/>
          <a:lstStyle>
            <a:lvl1pPr>
              <a:defRPr/>
            </a:lvl1pPr>
          </a:lstStyle>
          <a:p>
            <a:pPr>
              <a:defRPr/>
            </a:pPr>
            <a:fld id="{BCD94F24-E265-4AD0-9A2F-AE7EDCEACB6B}" type="datetime4">
              <a:rPr lang="nl-NL" smtClean="0"/>
              <a:pPr>
                <a:defRPr/>
              </a:pPr>
              <a:t>18 oktober 2023</a:t>
            </a:fld>
            <a:endParaRPr lang="en-US"/>
          </a:p>
        </p:txBody>
      </p:sp>
      <p:sp>
        <p:nvSpPr>
          <p:cNvPr id="5" name="Footer Placeholder 4">
            <a:extLst>
              <a:ext uri="{FF2B5EF4-FFF2-40B4-BE49-F238E27FC236}">
                <a16:creationId xmlns:a16="http://schemas.microsoft.com/office/drawing/2014/main" id="{BD5EE564-0C2A-4BFB-A9F0-E205B955EE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96522AF-EFF4-4C08-8DDF-0BA092104103}"/>
              </a:ext>
            </a:extLst>
          </p:cNvPr>
          <p:cNvSpPr>
            <a:spLocks noGrp="1"/>
          </p:cNvSpPr>
          <p:nvPr>
            <p:ph type="sldNum" sz="quarter" idx="12"/>
          </p:nvPr>
        </p:nvSpPr>
        <p:spPr/>
        <p:txBody>
          <a:bodyPr/>
          <a:lstStyle>
            <a:lvl1pPr>
              <a:defRPr/>
            </a:lvl1pPr>
          </a:lstStyle>
          <a:p>
            <a:pPr>
              <a:defRPr/>
            </a:pPr>
            <a:fld id="{1379217C-F2B8-4E4B-8BE7-8200CFF6EF14}" type="slidenum">
              <a:rPr lang="en-US" altLang="nl-NL"/>
              <a:pPr>
                <a:defRPr/>
              </a:pPr>
              <a:t>‹nr.›</a:t>
            </a:fld>
            <a:endParaRPr lang="en-US" altLang="nl-NL"/>
          </a:p>
        </p:txBody>
      </p:sp>
    </p:spTree>
    <p:extLst>
      <p:ext uri="{BB962C8B-B14F-4D97-AF65-F5344CB8AC3E}">
        <p14:creationId xmlns:p14="http://schemas.microsoft.com/office/powerpoint/2010/main" val="2777053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163216"/>
          </a:xfrm>
        </p:spPr>
        <p:txBody>
          <a:bodyPr/>
          <a:lstStyle/>
          <a:p>
            <a:r>
              <a:rPr lang="nl-NL"/>
              <a:t>Klik om de stijl te bewerken</a:t>
            </a:r>
            <a:endParaRPr lang="en-US"/>
          </a:p>
        </p:txBody>
      </p:sp>
      <p:sp>
        <p:nvSpPr>
          <p:cNvPr id="3" name="Content Placeholder 2"/>
          <p:cNvSpPr>
            <a:spLocks noGrp="1"/>
          </p:cNvSpPr>
          <p:nvPr>
            <p:ph sz="half" idx="1"/>
          </p:nvPr>
        </p:nvSpPr>
        <p:spPr>
          <a:xfrm>
            <a:off x="609600" y="1916170"/>
            <a:ext cx="3088109" cy="412519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3869204" y="1916171"/>
            <a:ext cx="3088110" cy="412519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3">
            <a:extLst>
              <a:ext uri="{FF2B5EF4-FFF2-40B4-BE49-F238E27FC236}">
                <a16:creationId xmlns:a16="http://schemas.microsoft.com/office/drawing/2014/main" id="{6E420621-5CFB-43F5-BC0F-4DDD774B319D}"/>
              </a:ext>
            </a:extLst>
          </p:cNvPr>
          <p:cNvSpPr>
            <a:spLocks noGrp="1"/>
          </p:cNvSpPr>
          <p:nvPr>
            <p:ph type="dt" sz="half" idx="10"/>
          </p:nvPr>
        </p:nvSpPr>
        <p:spPr/>
        <p:txBody>
          <a:bodyPr/>
          <a:lstStyle>
            <a:lvl1pPr>
              <a:defRPr/>
            </a:lvl1pPr>
          </a:lstStyle>
          <a:p>
            <a:pPr>
              <a:defRPr/>
            </a:pPr>
            <a:fld id="{43FF64DC-6600-49CF-B452-7457FED8402D}" type="datetime4">
              <a:rPr lang="nl-NL" smtClean="0"/>
              <a:pPr>
                <a:defRPr/>
              </a:pPr>
              <a:t>18 oktober 2023</a:t>
            </a:fld>
            <a:endParaRPr lang="en-US"/>
          </a:p>
        </p:txBody>
      </p:sp>
      <p:sp>
        <p:nvSpPr>
          <p:cNvPr id="6" name="Footer Placeholder 4">
            <a:extLst>
              <a:ext uri="{FF2B5EF4-FFF2-40B4-BE49-F238E27FC236}">
                <a16:creationId xmlns:a16="http://schemas.microsoft.com/office/drawing/2014/main" id="{11E1DA93-1F89-415C-91AB-AB55CDFB13B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2922B60-5A05-4AF7-9038-93B9196F137C}"/>
              </a:ext>
            </a:extLst>
          </p:cNvPr>
          <p:cNvSpPr>
            <a:spLocks noGrp="1"/>
          </p:cNvSpPr>
          <p:nvPr>
            <p:ph type="sldNum" sz="quarter" idx="12"/>
          </p:nvPr>
        </p:nvSpPr>
        <p:spPr/>
        <p:txBody>
          <a:bodyPr/>
          <a:lstStyle>
            <a:lvl1pPr>
              <a:defRPr/>
            </a:lvl1pPr>
          </a:lstStyle>
          <a:p>
            <a:pPr>
              <a:defRPr/>
            </a:pPr>
            <a:fld id="{033EAD46-C6B9-49DF-A529-C1F35E2B84BC}" type="slidenum">
              <a:rPr lang="en-US" altLang="nl-NL"/>
              <a:pPr>
                <a:defRPr/>
              </a:pPr>
              <a:t>‹nr.›</a:t>
            </a:fld>
            <a:endParaRPr lang="en-US" altLang="nl-NL"/>
          </a:p>
        </p:txBody>
      </p:sp>
    </p:spTree>
    <p:extLst>
      <p:ext uri="{BB962C8B-B14F-4D97-AF65-F5344CB8AC3E}">
        <p14:creationId xmlns:p14="http://schemas.microsoft.com/office/powerpoint/2010/main" val="613391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nl-NL"/>
              <a:t>Klik om de stijl te bewerken</a:t>
            </a:r>
            <a:endParaRPr lang="en-US"/>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3">
            <a:extLst>
              <a:ext uri="{FF2B5EF4-FFF2-40B4-BE49-F238E27FC236}">
                <a16:creationId xmlns:a16="http://schemas.microsoft.com/office/drawing/2014/main" id="{7085657F-6D0B-41D0-887B-AD9C78E0E4F0}"/>
              </a:ext>
            </a:extLst>
          </p:cNvPr>
          <p:cNvSpPr>
            <a:spLocks noGrp="1"/>
          </p:cNvSpPr>
          <p:nvPr>
            <p:ph type="dt" sz="half" idx="10"/>
          </p:nvPr>
        </p:nvSpPr>
        <p:spPr/>
        <p:txBody>
          <a:bodyPr/>
          <a:lstStyle>
            <a:lvl1pPr>
              <a:defRPr/>
            </a:lvl1pPr>
          </a:lstStyle>
          <a:p>
            <a:pPr>
              <a:defRPr/>
            </a:pPr>
            <a:fld id="{E313DD54-F564-40E4-96BE-60D38F3F4763}" type="datetime4">
              <a:rPr lang="nl-NL" smtClean="0"/>
              <a:pPr>
                <a:defRPr/>
              </a:pPr>
              <a:t>18 oktober 2023</a:t>
            </a:fld>
            <a:endParaRPr lang="en-US"/>
          </a:p>
        </p:txBody>
      </p:sp>
      <p:sp>
        <p:nvSpPr>
          <p:cNvPr id="8" name="Footer Placeholder 4">
            <a:extLst>
              <a:ext uri="{FF2B5EF4-FFF2-40B4-BE49-F238E27FC236}">
                <a16:creationId xmlns:a16="http://schemas.microsoft.com/office/drawing/2014/main" id="{99FC3434-A2BE-4102-9CC9-503DB548399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5CE2631-D223-4FD1-ADD6-BCC254B6FE1B}"/>
              </a:ext>
            </a:extLst>
          </p:cNvPr>
          <p:cNvSpPr>
            <a:spLocks noGrp="1"/>
          </p:cNvSpPr>
          <p:nvPr>
            <p:ph type="sldNum" sz="quarter" idx="12"/>
          </p:nvPr>
        </p:nvSpPr>
        <p:spPr/>
        <p:txBody>
          <a:bodyPr/>
          <a:lstStyle>
            <a:lvl1pPr>
              <a:defRPr/>
            </a:lvl1pPr>
          </a:lstStyle>
          <a:p>
            <a:pPr>
              <a:defRPr/>
            </a:pPr>
            <a:fld id="{EA6091DB-D093-4010-85DF-D4D9C5F9FA5D}" type="slidenum">
              <a:rPr lang="en-US" altLang="nl-NL"/>
              <a:pPr>
                <a:defRPr/>
              </a:pPr>
              <a:t>‹nr.›</a:t>
            </a:fld>
            <a:endParaRPr lang="en-US" altLang="nl-NL"/>
          </a:p>
        </p:txBody>
      </p:sp>
    </p:spTree>
    <p:extLst>
      <p:ext uri="{BB962C8B-B14F-4D97-AF65-F5344CB8AC3E}">
        <p14:creationId xmlns:p14="http://schemas.microsoft.com/office/powerpoint/2010/main" val="3963755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nl-NL"/>
              <a:t>Klik om de stijl te bewerken</a:t>
            </a:r>
            <a:endParaRPr lang="en-US"/>
          </a:p>
        </p:txBody>
      </p:sp>
      <p:sp>
        <p:nvSpPr>
          <p:cNvPr id="3" name="Date Placeholder 3">
            <a:extLst>
              <a:ext uri="{FF2B5EF4-FFF2-40B4-BE49-F238E27FC236}">
                <a16:creationId xmlns:a16="http://schemas.microsoft.com/office/drawing/2014/main" id="{8A0C1FCF-4E8B-4A3C-BEA4-8C05FB20F4F6}"/>
              </a:ext>
            </a:extLst>
          </p:cNvPr>
          <p:cNvSpPr>
            <a:spLocks noGrp="1"/>
          </p:cNvSpPr>
          <p:nvPr>
            <p:ph type="dt" sz="half" idx="10"/>
          </p:nvPr>
        </p:nvSpPr>
        <p:spPr/>
        <p:txBody>
          <a:bodyPr/>
          <a:lstStyle>
            <a:lvl1pPr>
              <a:defRPr/>
            </a:lvl1pPr>
          </a:lstStyle>
          <a:p>
            <a:pPr>
              <a:defRPr/>
            </a:pPr>
            <a:fld id="{65B1D0B1-45FA-4361-99C4-1F331AB28D24}" type="datetime4">
              <a:rPr lang="nl-NL" smtClean="0"/>
              <a:pPr>
                <a:defRPr/>
              </a:pPr>
              <a:t>18 oktober 2023</a:t>
            </a:fld>
            <a:endParaRPr lang="en-US"/>
          </a:p>
        </p:txBody>
      </p:sp>
      <p:sp>
        <p:nvSpPr>
          <p:cNvPr id="4" name="Footer Placeholder 4">
            <a:extLst>
              <a:ext uri="{FF2B5EF4-FFF2-40B4-BE49-F238E27FC236}">
                <a16:creationId xmlns:a16="http://schemas.microsoft.com/office/drawing/2014/main" id="{3604CE9E-5EED-440D-8253-E26C3E427E2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542AB9C-3E3A-42F0-9E12-C8B87FC3D352}"/>
              </a:ext>
            </a:extLst>
          </p:cNvPr>
          <p:cNvSpPr>
            <a:spLocks noGrp="1"/>
          </p:cNvSpPr>
          <p:nvPr>
            <p:ph type="sldNum" sz="quarter" idx="12"/>
          </p:nvPr>
        </p:nvSpPr>
        <p:spPr/>
        <p:txBody>
          <a:bodyPr/>
          <a:lstStyle>
            <a:lvl1pPr>
              <a:defRPr/>
            </a:lvl1pPr>
          </a:lstStyle>
          <a:p>
            <a:pPr>
              <a:defRPr/>
            </a:pPr>
            <a:fld id="{B630DDF1-B44F-4097-9489-1B0AD2F22E37}" type="slidenum">
              <a:rPr lang="en-US" altLang="nl-NL"/>
              <a:pPr>
                <a:defRPr/>
              </a:pPr>
              <a:t>‹nr.›</a:t>
            </a:fld>
            <a:endParaRPr lang="en-US" altLang="nl-NL"/>
          </a:p>
        </p:txBody>
      </p:sp>
    </p:spTree>
    <p:extLst>
      <p:ext uri="{BB962C8B-B14F-4D97-AF65-F5344CB8AC3E}">
        <p14:creationId xmlns:p14="http://schemas.microsoft.com/office/powerpoint/2010/main" val="3669700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7FCCECB-764F-4770-ADAD-EB8B32D79131}"/>
              </a:ext>
            </a:extLst>
          </p:cNvPr>
          <p:cNvSpPr>
            <a:spLocks noGrp="1"/>
          </p:cNvSpPr>
          <p:nvPr>
            <p:ph type="dt" sz="half" idx="10"/>
          </p:nvPr>
        </p:nvSpPr>
        <p:spPr/>
        <p:txBody>
          <a:bodyPr/>
          <a:lstStyle>
            <a:lvl1pPr>
              <a:defRPr/>
            </a:lvl1pPr>
          </a:lstStyle>
          <a:p>
            <a:pPr>
              <a:defRPr/>
            </a:pPr>
            <a:fld id="{E0DF0EC3-5A45-4148-9E9F-8038BE805716}" type="datetime4">
              <a:rPr lang="nl-NL" smtClean="0"/>
              <a:pPr>
                <a:defRPr/>
              </a:pPr>
              <a:t>18 oktober 2023</a:t>
            </a:fld>
            <a:endParaRPr lang="en-US"/>
          </a:p>
        </p:txBody>
      </p:sp>
      <p:sp>
        <p:nvSpPr>
          <p:cNvPr id="3" name="Footer Placeholder 4">
            <a:extLst>
              <a:ext uri="{FF2B5EF4-FFF2-40B4-BE49-F238E27FC236}">
                <a16:creationId xmlns:a16="http://schemas.microsoft.com/office/drawing/2014/main" id="{A5E0917D-EAAD-4AAB-BEBC-852D1639C04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5FCFCBC-1E5D-4EA3-9331-EF6F4CCE938F}"/>
              </a:ext>
            </a:extLst>
          </p:cNvPr>
          <p:cNvSpPr>
            <a:spLocks noGrp="1"/>
          </p:cNvSpPr>
          <p:nvPr>
            <p:ph type="sldNum" sz="quarter" idx="12"/>
          </p:nvPr>
        </p:nvSpPr>
        <p:spPr/>
        <p:txBody>
          <a:bodyPr/>
          <a:lstStyle>
            <a:lvl1pPr>
              <a:defRPr/>
            </a:lvl1pPr>
          </a:lstStyle>
          <a:p>
            <a:pPr>
              <a:defRPr/>
            </a:pPr>
            <a:fld id="{F9CDD1B3-27C8-4DE5-AAFA-0C9EC3C9BAC7}" type="slidenum">
              <a:rPr lang="en-US" altLang="nl-NL"/>
              <a:pPr>
                <a:defRPr/>
              </a:pPr>
              <a:t>‹nr.›</a:t>
            </a:fld>
            <a:endParaRPr lang="en-US" altLang="nl-NL"/>
          </a:p>
        </p:txBody>
      </p:sp>
    </p:spTree>
    <p:extLst>
      <p:ext uri="{BB962C8B-B14F-4D97-AF65-F5344CB8AC3E}">
        <p14:creationId xmlns:p14="http://schemas.microsoft.com/office/powerpoint/2010/main" val="4072034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nl-NL"/>
              <a:t>Klik om de stijl te bewerken</a:t>
            </a:r>
            <a:endParaRPr lang="en-US"/>
          </a:p>
        </p:txBody>
      </p:sp>
      <p:sp>
        <p:nvSpPr>
          <p:cNvPr id="3" name="Content Placeholder 2"/>
          <p:cNvSpPr>
            <a:spLocks noGrp="1"/>
          </p:cNvSpPr>
          <p:nvPr>
            <p:ph idx="1"/>
          </p:nvPr>
        </p:nvSpPr>
        <p:spPr>
          <a:xfrm>
            <a:off x="3571275" y="514925"/>
            <a:ext cx="3386037" cy="552643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modelstijlen te bewerken</a:t>
            </a:r>
          </a:p>
        </p:txBody>
      </p:sp>
      <p:sp>
        <p:nvSpPr>
          <p:cNvPr id="5" name="Date Placeholder 3">
            <a:extLst>
              <a:ext uri="{FF2B5EF4-FFF2-40B4-BE49-F238E27FC236}">
                <a16:creationId xmlns:a16="http://schemas.microsoft.com/office/drawing/2014/main" id="{7B368D89-85B6-4D42-877B-A96AD8754676}"/>
              </a:ext>
            </a:extLst>
          </p:cNvPr>
          <p:cNvSpPr>
            <a:spLocks noGrp="1"/>
          </p:cNvSpPr>
          <p:nvPr>
            <p:ph type="dt" sz="half" idx="10"/>
          </p:nvPr>
        </p:nvSpPr>
        <p:spPr/>
        <p:txBody>
          <a:bodyPr/>
          <a:lstStyle>
            <a:lvl1pPr>
              <a:defRPr/>
            </a:lvl1pPr>
          </a:lstStyle>
          <a:p>
            <a:pPr>
              <a:defRPr/>
            </a:pPr>
            <a:fld id="{A233FB64-E806-4A23-A7E4-C9D6BD61AFA6}" type="datetime4">
              <a:rPr lang="nl-NL" smtClean="0"/>
              <a:pPr>
                <a:defRPr/>
              </a:pPr>
              <a:t>18 oktober 2023</a:t>
            </a:fld>
            <a:endParaRPr lang="en-US"/>
          </a:p>
        </p:txBody>
      </p:sp>
      <p:sp>
        <p:nvSpPr>
          <p:cNvPr id="6" name="Footer Placeholder 4">
            <a:extLst>
              <a:ext uri="{FF2B5EF4-FFF2-40B4-BE49-F238E27FC236}">
                <a16:creationId xmlns:a16="http://schemas.microsoft.com/office/drawing/2014/main" id="{4E1402B6-C0B2-42BB-8B12-9DE7A566F74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E44D7F6-5E61-4789-A061-D43AD16D8B0E}"/>
              </a:ext>
            </a:extLst>
          </p:cNvPr>
          <p:cNvSpPr>
            <a:spLocks noGrp="1"/>
          </p:cNvSpPr>
          <p:nvPr>
            <p:ph type="sldNum" sz="quarter" idx="12"/>
          </p:nvPr>
        </p:nvSpPr>
        <p:spPr/>
        <p:txBody>
          <a:bodyPr/>
          <a:lstStyle>
            <a:lvl1pPr>
              <a:defRPr/>
            </a:lvl1pPr>
          </a:lstStyle>
          <a:p>
            <a:pPr>
              <a:defRPr/>
            </a:pPr>
            <a:fld id="{C55FFA0C-B19B-4D99-9D99-D657139F6496}" type="slidenum">
              <a:rPr lang="en-US" altLang="nl-NL"/>
              <a:pPr>
                <a:defRPr/>
              </a:pPr>
              <a:t>‹nr.›</a:t>
            </a:fld>
            <a:endParaRPr lang="en-US" altLang="nl-NL"/>
          </a:p>
        </p:txBody>
      </p:sp>
    </p:spTree>
    <p:extLst>
      <p:ext uri="{BB962C8B-B14F-4D97-AF65-F5344CB8AC3E}">
        <p14:creationId xmlns:p14="http://schemas.microsoft.com/office/powerpoint/2010/main" val="3595103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nl-NL"/>
              <a:t>Klik om de stijl te bewerken</a:t>
            </a:r>
            <a:endParaRPr lang="en-US"/>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noProof="0"/>
              <a:t>Klik op het pictogram als u een afbeelding wilt toevoegen</a:t>
            </a:r>
            <a:endParaRPr lang="en-US" noProof="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3">
            <a:extLst>
              <a:ext uri="{FF2B5EF4-FFF2-40B4-BE49-F238E27FC236}">
                <a16:creationId xmlns:a16="http://schemas.microsoft.com/office/drawing/2014/main" id="{F9749D37-6025-47C7-8A94-00420B2D66BC}"/>
              </a:ext>
            </a:extLst>
          </p:cNvPr>
          <p:cNvSpPr>
            <a:spLocks noGrp="1"/>
          </p:cNvSpPr>
          <p:nvPr>
            <p:ph type="dt" sz="half" idx="10"/>
          </p:nvPr>
        </p:nvSpPr>
        <p:spPr/>
        <p:txBody>
          <a:bodyPr/>
          <a:lstStyle>
            <a:lvl1pPr>
              <a:defRPr/>
            </a:lvl1pPr>
          </a:lstStyle>
          <a:p>
            <a:pPr>
              <a:defRPr/>
            </a:pPr>
            <a:fld id="{5B5A3E85-6EE9-45EB-8B9F-CCC672178166}" type="datetime4">
              <a:rPr lang="nl-NL" smtClean="0"/>
              <a:pPr>
                <a:defRPr/>
              </a:pPr>
              <a:t>18 oktober 2023</a:t>
            </a:fld>
            <a:endParaRPr lang="en-US"/>
          </a:p>
        </p:txBody>
      </p:sp>
      <p:sp>
        <p:nvSpPr>
          <p:cNvPr id="6" name="Footer Placeholder 4">
            <a:extLst>
              <a:ext uri="{FF2B5EF4-FFF2-40B4-BE49-F238E27FC236}">
                <a16:creationId xmlns:a16="http://schemas.microsoft.com/office/drawing/2014/main" id="{503B9289-A358-43B5-98EC-7F4A0490A2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857F9F3-8A5B-41D8-A214-AE9F1FA7EDE3}"/>
              </a:ext>
            </a:extLst>
          </p:cNvPr>
          <p:cNvSpPr>
            <a:spLocks noGrp="1"/>
          </p:cNvSpPr>
          <p:nvPr>
            <p:ph type="sldNum" sz="quarter" idx="12"/>
          </p:nvPr>
        </p:nvSpPr>
        <p:spPr/>
        <p:txBody>
          <a:bodyPr/>
          <a:lstStyle>
            <a:lvl1pPr>
              <a:defRPr/>
            </a:lvl1pPr>
          </a:lstStyle>
          <a:p>
            <a:pPr>
              <a:defRPr/>
            </a:pPr>
            <a:fld id="{72932233-25EE-4D5D-BC6E-F7AB1AD7F32F}" type="slidenum">
              <a:rPr lang="en-US" altLang="nl-NL"/>
              <a:pPr>
                <a:defRPr/>
              </a:pPr>
              <a:t>‹nr.›</a:t>
            </a:fld>
            <a:endParaRPr lang="en-US" altLang="nl-NL"/>
          </a:p>
        </p:txBody>
      </p:sp>
    </p:spTree>
    <p:extLst>
      <p:ext uri="{BB962C8B-B14F-4D97-AF65-F5344CB8AC3E}">
        <p14:creationId xmlns:p14="http://schemas.microsoft.com/office/powerpoint/2010/main" val="268071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itle Placeholder 1">
            <a:extLst>
              <a:ext uri="{FF2B5EF4-FFF2-40B4-BE49-F238E27FC236}">
                <a16:creationId xmlns:a16="http://schemas.microsoft.com/office/drawing/2014/main" id="{B62D3578-3B48-48AB-80A1-246C7BA0DC3C}"/>
              </a:ext>
            </a:extLst>
          </p:cNvPr>
          <p:cNvSpPr>
            <a:spLocks noGrp="1"/>
          </p:cNvSpPr>
          <p:nvPr>
            <p:ph type="title"/>
          </p:nvPr>
        </p:nvSpPr>
        <p:spPr bwMode="auto">
          <a:xfrm>
            <a:off x="609600" y="609600"/>
            <a:ext cx="6348413" cy="11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stijl te bewerken</a:t>
            </a:r>
            <a:br>
              <a:rPr lang="nl-NL" altLang="nl-NL"/>
            </a:br>
            <a:r>
              <a:rPr lang="nl-NL" altLang="nl-NL"/>
              <a:t>Klik om de stijl te bewerken</a:t>
            </a:r>
            <a:endParaRPr lang="en-US" altLang="nl-NL"/>
          </a:p>
        </p:txBody>
      </p:sp>
      <p:sp>
        <p:nvSpPr>
          <p:cNvPr id="1028" name="Text Placeholder 2">
            <a:extLst>
              <a:ext uri="{FF2B5EF4-FFF2-40B4-BE49-F238E27FC236}">
                <a16:creationId xmlns:a16="http://schemas.microsoft.com/office/drawing/2014/main" id="{351C4715-A866-400B-AB09-FC1CDF67D38C}"/>
              </a:ext>
            </a:extLst>
          </p:cNvPr>
          <p:cNvSpPr>
            <a:spLocks noGrp="1"/>
          </p:cNvSpPr>
          <p:nvPr>
            <p:ph type="body" idx="1"/>
          </p:nvPr>
        </p:nvSpPr>
        <p:spPr bwMode="auto">
          <a:xfrm>
            <a:off x="609600" y="1916832"/>
            <a:ext cx="6348413" cy="4125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endParaRPr lang="en-US" altLang="nl-NL"/>
          </a:p>
        </p:txBody>
      </p:sp>
      <p:sp>
        <p:nvSpPr>
          <p:cNvPr id="4" name="Date Placeholder 3">
            <a:extLst>
              <a:ext uri="{FF2B5EF4-FFF2-40B4-BE49-F238E27FC236}">
                <a16:creationId xmlns:a16="http://schemas.microsoft.com/office/drawing/2014/main" id="{45226DDA-B096-4EBF-8B84-692E3F2645C9}"/>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15EDC1C7-5313-4BBC-B68F-D8C2E8F303BC}" type="datetime4">
              <a:rPr lang="nl-NL" smtClean="0"/>
              <a:pPr>
                <a:defRPr/>
              </a:pPr>
              <a:t>18 oktober 2023</a:t>
            </a:fld>
            <a:endParaRPr lang="en-US"/>
          </a:p>
        </p:txBody>
      </p:sp>
      <p:sp>
        <p:nvSpPr>
          <p:cNvPr id="5" name="Footer Placeholder 4">
            <a:extLst>
              <a:ext uri="{FF2B5EF4-FFF2-40B4-BE49-F238E27FC236}">
                <a16:creationId xmlns:a16="http://schemas.microsoft.com/office/drawing/2014/main" id="{38F6B88E-6032-4430-AD1F-BB9201732B5B}"/>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7DC479D3-4E79-4838-BCEE-7E8271CBA3F3}"/>
              </a:ext>
            </a:extLst>
          </p:cNvPr>
          <p:cNvSpPr>
            <a:spLocks noGrp="1"/>
          </p:cNvSpPr>
          <p:nvPr>
            <p:ph type="sldNum" sz="quarter" idx="4"/>
          </p:nvPr>
        </p:nvSpPr>
        <p:spPr>
          <a:xfrm>
            <a:off x="6445250" y="6042025"/>
            <a:ext cx="512763"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accent1"/>
                </a:solidFill>
              </a:defRPr>
            </a:lvl1pPr>
          </a:lstStyle>
          <a:p>
            <a:pPr>
              <a:defRPr/>
            </a:pPr>
            <a:fld id="{D2B151AF-D578-4C81-8158-07A9562D2399}" type="slidenum">
              <a:rPr lang="en-US" altLang="nl-NL"/>
              <a:pPr>
                <a:defRPr/>
              </a:pPr>
              <a:t>‹nr.›</a:t>
            </a:fld>
            <a:endParaRPr lang="en-US" altLang="nl-NL"/>
          </a:p>
        </p:txBody>
      </p:sp>
    </p:spTree>
  </p:cSld>
  <p:clrMap bg1="lt1" tx1="dk1" bg2="lt2" tx2="dk2" accent1="accent1" accent2="accent2" accent3="accent3" accent4="accent4" accent5="accent5" accent6="accent6" hlink="hlink" folHlink="folHlink"/>
  <p:sldLayoutIdLst>
    <p:sldLayoutId id="2147484695" r:id="rId1"/>
    <p:sldLayoutId id="2147484682" r:id="rId2"/>
    <p:sldLayoutId id="2147484683" r:id="rId3"/>
    <p:sldLayoutId id="2147484684" r:id="rId4"/>
    <p:sldLayoutId id="2147484685" r:id="rId5"/>
    <p:sldLayoutId id="2147484686" r:id="rId6"/>
    <p:sldLayoutId id="2147484687" r:id="rId7"/>
    <p:sldLayoutId id="2147484688" r:id="rId8"/>
    <p:sldLayoutId id="2147484689" r:id="rId9"/>
    <p:sldLayoutId id="2147484690" r:id="rId10"/>
    <p:sldLayoutId id="2147484696" r:id="rId11"/>
    <p:sldLayoutId id="2147484691" r:id="rId12"/>
    <p:sldLayoutId id="2147484697" r:id="rId13"/>
    <p:sldLayoutId id="2147484692" r:id="rId14"/>
    <p:sldLayoutId id="2147484693" r:id="rId15"/>
    <p:sldLayoutId id="2147484694" r:id="rId16"/>
  </p:sldLayoutIdLst>
  <p:hf hdr="0" ftr="0" dt="0"/>
  <p:txStyles>
    <p:titleStyle>
      <a:lvl1pPr algn="l" defTabSz="457200" rtl="0" eaLnBrk="0" fontAlgn="base" hangingPunct="0">
        <a:spcBef>
          <a:spcPct val="0"/>
        </a:spcBef>
        <a:spcAft>
          <a:spcPct val="0"/>
        </a:spcAft>
        <a:defRPr sz="3600" kern="1200">
          <a:solidFill>
            <a:srgbClr val="66B557"/>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150000"/>
        <a:buFont typeface="Arial" panose="020B0604020202020204" pitchFamily="34" charset="0"/>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150000"/>
        <a:buFont typeface="Arial" panose="020B0604020202020204" pitchFamily="34" charset="0"/>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hyperlink" Target="https://youtu.be/sR0foEklVX8"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youtube.com/watch?v=imojunnwqA8" TargetMode="Externa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s://huisvanerasmus.nl/?smd_process_download=1&amp;download_id=612" TargetMode="Externa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schooltv.nl/video/het-geweld-in-israel-en-de-palestijnse-gebieden-uitgelegd-een-langlopend-conflic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schooltv.nl/video/het-geweld-in-israel-en-de-palestijnse-gebieden-uitgelegd-een-langlopend-conflict/" TargetMode="Externa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hyperlink" Target="mailto:info@huisvanerasmus.n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www.huisvanerasmus.nl/burgerschap"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nl/url?sa=i&amp;url=https://docplayer.nl/58316813-S-o-s-ruzie-gesignaleerd-kinderen-geen-ruzie-maken-waarover-maken-kinderen-ruzie.html&amp;psig=AOvVaw0vmhh6We76w_mXSIKgrBOn&amp;ust=1594374616099000&amp;source=images&amp;cd=vfe&amp;ved=0CAIQjRxqFwoTCJCf3cXyv-oCFQAAAAAdAAAAABAQ"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Lettertype, logo, Graphics&#10;&#10;Automatisch gegenereerde beschrijving">
            <a:extLst>
              <a:ext uri="{FF2B5EF4-FFF2-40B4-BE49-F238E27FC236}">
                <a16:creationId xmlns:a16="http://schemas.microsoft.com/office/drawing/2014/main" id="{CDB7446D-251B-C0FE-75F2-5A7F59B38F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3907" y="2896279"/>
            <a:ext cx="5003318" cy="2501659"/>
          </a:xfrm>
          <a:prstGeom prst="rect">
            <a:avLst/>
          </a:prstGeom>
        </p:spPr>
      </p:pic>
      <p:pic>
        <p:nvPicPr>
          <p:cNvPr id="12" name="Afbeelding 11">
            <a:extLst>
              <a:ext uri="{FF2B5EF4-FFF2-40B4-BE49-F238E27FC236}">
                <a16:creationId xmlns:a16="http://schemas.microsoft.com/office/drawing/2014/main" id="{3CBE6B9B-24FC-417C-C94C-A9B2A035CE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55111" cy="6904389"/>
          </a:xfrm>
          <a:prstGeom prst="rect">
            <a:avLst/>
          </a:prstGeom>
        </p:spPr>
      </p:pic>
      <p:sp>
        <p:nvSpPr>
          <p:cNvPr id="7171" name="Rectangle 3">
            <a:extLst>
              <a:ext uri="{FF2B5EF4-FFF2-40B4-BE49-F238E27FC236}">
                <a16:creationId xmlns:a16="http://schemas.microsoft.com/office/drawing/2014/main" id="{0FBB066D-4565-4E7C-8BCA-A09BD68E38FA}"/>
              </a:ext>
            </a:extLst>
          </p:cNvPr>
          <p:cNvSpPr>
            <a:spLocks noGrp="1"/>
          </p:cNvSpPr>
          <p:nvPr>
            <p:ph type="subTitle" idx="1"/>
          </p:nvPr>
        </p:nvSpPr>
        <p:spPr>
          <a:xfrm>
            <a:off x="4644008" y="5912245"/>
            <a:ext cx="2271216" cy="757115"/>
          </a:xfrm>
        </p:spPr>
        <p:txBody>
          <a:bodyPr rtlCol="0">
            <a:normAutofit/>
          </a:bodyPr>
          <a:lstStyle/>
          <a:p>
            <a:pPr algn="l" eaLnBrk="1" fontAlgn="auto" hangingPunct="1">
              <a:lnSpc>
                <a:spcPct val="110000"/>
              </a:lnSpc>
              <a:spcBef>
                <a:spcPts val="0"/>
              </a:spcBef>
              <a:spcAft>
                <a:spcPts val="0"/>
              </a:spcAft>
              <a:buFont typeface="Wingdings 3" charset="2"/>
              <a:buNone/>
              <a:defRPr/>
            </a:pPr>
            <a:r>
              <a:rPr lang="nl-NL" altLang="nl-NL" sz="1200">
                <a:solidFill>
                  <a:schemeClr val="bg1">
                    <a:lumMod val="50000"/>
                  </a:schemeClr>
                </a:solidFill>
                <a:latin typeface="+mj-lt"/>
                <a:cs typeface="Arial" panose="020B0604020202020204" pitchFamily="34" charset="0"/>
              </a:rPr>
              <a:t>Huis van Erasmus</a:t>
            </a:r>
          </a:p>
          <a:p>
            <a:pPr algn="l" eaLnBrk="1" fontAlgn="auto" hangingPunct="1">
              <a:lnSpc>
                <a:spcPct val="110000"/>
              </a:lnSpc>
              <a:spcBef>
                <a:spcPts val="0"/>
              </a:spcBef>
              <a:spcAft>
                <a:spcPts val="0"/>
              </a:spcAft>
              <a:buFont typeface="Wingdings 3" charset="2"/>
              <a:buNone/>
              <a:defRPr/>
            </a:pPr>
            <a:r>
              <a:rPr lang="nl-NL" altLang="nl-NL" sz="1200">
                <a:solidFill>
                  <a:schemeClr val="bg1">
                    <a:lumMod val="50000"/>
                  </a:schemeClr>
                </a:solidFill>
                <a:latin typeface="+mj-lt"/>
                <a:cs typeface="Arial" panose="020B0604020202020204" pitchFamily="34" charset="0"/>
              </a:rPr>
              <a:t>Sander van Reedt Dortland</a:t>
            </a:r>
          </a:p>
          <a:p>
            <a:pPr algn="l" eaLnBrk="1" fontAlgn="auto" hangingPunct="1">
              <a:lnSpc>
                <a:spcPct val="110000"/>
              </a:lnSpc>
              <a:spcBef>
                <a:spcPts val="0"/>
              </a:spcBef>
              <a:spcAft>
                <a:spcPts val="0"/>
              </a:spcAft>
              <a:buFont typeface="Wingdings 3" charset="2"/>
              <a:buNone/>
              <a:defRPr/>
            </a:pPr>
            <a:r>
              <a:rPr lang="nl-NL" altLang="nl-NL" sz="1200">
                <a:solidFill>
                  <a:schemeClr val="bg1">
                    <a:lumMod val="50000"/>
                  </a:schemeClr>
                </a:solidFill>
                <a:latin typeface="+mj-lt"/>
                <a:cs typeface="Arial" panose="020B0604020202020204" pitchFamily="34" charset="0"/>
              </a:rPr>
              <a:t>Louise Langelaan</a:t>
            </a:r>
          </a:p>
          <a:p>
            <a:pPr algn="l" eaLnBrk="1" fontAlgn="auto" hangingPunct="1">
              <a:lnSpc>
                <a:spcPct val="110000"/>
              </a:lnSpc>
              <a:spcBef>
                <a:spcPts val="0"/>
              </a:spcBef>
              <a:spcAft>
                <a:spcPts val="0"/>
              </a:spcAft>
              <a:buFont typeface="Wingdings 3" charset="2"/>
              <a:buNone/>
              <a:defRPr/>
            </a:pPr>
            <a:endParaRPr lang="nl-NL" altLang="nl-NL" sz="1200">
              <a:solidFill>
                <a:schemeClr val="bg1">
                  <a:lumMod val="50000"/>
                </a:schemeClr>
              </a:solidFill>
              <a:latin typeface="+mj-lt"/>
              <a:cs typeface="Arial" panose="020B0604020202020204" pitchFamily="34" charset="0"/>
            </a:endParaRPr>
          </a:p>
        </p:txBody>
      </p:sp>
      <p:sp>
        <p:nvSpPr>
          <p:cNvPr id="7172" name="Rectangle 4">
            <a:extLst>
              <a:ext uri="{FF2B5EF4-FFF2-40B4-BE49-F238E27FC236}">
                <a16:creationId xmlns:a16="http://schemas.microsoft.com/office/drawing/2014/main" id="{5BEA6EA8-9A44-4DF0-8C73-C0A9B2D3E3E6}"/>
              </a:ext>
            </a:extLst>
          </p:cNvPr>
          <p:cNvSpPr>
            <a:spLocks noChangeArrowheads="1"/>
          </p:cNvSpPr>
          <p:nvPr/>
        </p:nvSpPr>
        <p:spPr bwMode="auto">
          <a:xfrm>
            <a:off x="-14670" y="1197801"/>
            <a:ext cx="917690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nl-NL" altLang="nl-NL" sz="3000" b="1" spc="100">
                <a:solidFill>
                  <a:srgbClr val="33AA56"/>
                </a:solidFill>
                <a:latin typeface="+mj-lt"/>
              </a:rPr>
              <a:t>ERASMUS VOOR DE KLAS</a:t>
            </a:r>
          </a:p>
        </p:txBody>
      </p:sp>
      <p:sp>
        <p:nvSpPr>
          <p:cNvPr id="7173" name="Rectangle 5">
            <a:extLst>
              <a:ext uri="{FF2B5EF4-FFF2-40B4-BE49-F238E27FC236}">
                <a16:creationId xmlns:a16="http://schemas.microsoft.com/office/drawing/2014/main" id="{A19B6963-88C1-4373-90BB-F86851058455}"/>
              </a:ext>
            </a:extLst>
          </p:cNvPr>
          <p:cNvSpPr>
            <a:spLocks noChangeArrowheads="1"/>
          </p:cNvSpPr>
          <p:nvPr/>
        </p:nvSpPr>
        <p:spPr bwMode="auto">
          <a:xfrm>
            <a:off x="-32908" y="1896774"/>
            <a:ext cx="91769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nl-NL" altLang="nl-NL" sz="1800" i="1" dirty="0">
                <a:solidFill>
                  <a:srgbClr val="33AA56"/>
                </a:solidFill>
                <a:latin typeface="+mj-lt"/>
              </a:rPr>
              <a:t>Het conflict Palestina - </a:t>
            </a:r>
            <a:r>
              <a:rPr lang="nl-NL" altLang="nl-NL" sz="1800" i="1" dirty="0" err="1">
                <a:solidFill>
                  <a:srgbClr val="33AA56"/>
                </a:solidFill>
                <a:latin typeface="+mj-lt"/>
              </a:rPr>
              <a:t>Israel</a:t>
            </a:r>
            <a:r>
              <a:rPr lang="nl-NL" altLang="nl-NL" sz="1800" i="1" dirty="0">
                <a:solidFill>
                  <a:srgbClr val="33AA56"/>
                </a:solidFill>
                <a:latin typeface="+mj-lt"/>
              </a:rPr>
              <a:t> (1 a 2 lesuren)</a:t>
            </a:r>
            <a:endParaRPr lang="nl-NL" altLang="nl-NL" sz="1400" i="1" dirty="0">
              <a:solidFill>
                <a:srgbClr val="33AA56"/>
              </a:solidFill>
              <a:latin typeface="+mj-lt"/>
            </a:endParaRPr>
          </a:p>
        </p:txBody>
      </p:sp>
      <p:sp>
        <p:nvSpPr>
          <p:cNvPr id="7175" name="Tekstvak 1">
            <a:extLst>
              <a:ext uri="{FF2B5EF4-FFF2-40B4-BE49-F238E27FC236}">
                <a16:creationId xmlns:a16="http://schemas.microsoft.com/office/drawing/2014/main" id="{28AC6644-3997-4106-A97A-829EFCFABAC6}"/>
              </a:ext>
            </a:extLst>
          </p:cNvPr>
          <p:cNvSpPr txBox="1">
            <a:spLocks noChangeArrowheads="1"/>
          </p:cNvSpPr>
          <p:nvPr/>
        </p:nvSpPr>
        <p:spPr bwMode="auto">
          <a:xfrm>
            <a:off x="-14670" y="353220"/>
            <a:ext cx="915866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639763" indent="-2730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12395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1325563"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1782763"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239963"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2697163"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154363"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nl-NL" altLang="nl-NL" sz="6000" b="1" spc="100">
                <a:solidFill>
                  <a:srgbClr val="1E7F4B"/>
                </a:solidFill>
                <a:latin typeface="+mn-lt"/>
              </a:rPr>
              <a:t>BURGERSCHAP</a:t>
            </a:r>
            <a:endParaRPr lang="nl-NL" altLang="nl-NL" sz="5400" b="1" spc="100">
              <a:solidFill>
                <a:srgbClr val="1E7F4B"/>
              </a:solidFill>
              <a:latin typeface="+mn-lt"/>
            </a:endParaRPr>
          </a:p>
        </p:txBody>
      </p:sp>
      <p:pic>
        <p:nvPicPr>
          <p:cNvPr id="7176" name="Afbeelding 2" descr="Afbeelding met tekst, illustratie&#10;&#10;Automatisch gegenereerde beschrijving">
            <a:extLst>
              <a:ext uri="{FF2B5EF4-FFF2-40B4-BE49-F238E27FC236}">
                <a16:creationId xmlns:a16="http://schemas.microsoft.com/office/drawing/2014/main" id="{07C3E438-F7D0-4F90-8D44-2A050AFF4F4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67050" y="5971307"/>
            <a:ext cx="15049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C7DEF19-512A-AD38-002B-F587021D63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36096" y="404664"/>
            <a:ext cx="3097560" cy="2323170"/>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8"/>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548680"/>
            <a:ext cx="6348413" cy="1163216"/>
          </a:xfrm>
        </p:spPr>
        <p:txBody>
          <a:bodyPr/>
          <a:lstStyle/>
          <a:p>
            <a:br>
              <a:rPr lang="nl-NL" dirty="0"/>
            </a:br>
            <a:r>
              <a:rPr lang="nl-NL" dirty="0" err="1"/>
              <a:t>Deepfake</a:t>
            </a:r>
            <a:r>
              <a:rPr lang="nl-NL" dirty="0"/>
              <a:t> filmpje</a:t>
            </a:r>
            <a:endParaRPr lang="nl-NL" sz="3200" dirty="0">
              <a:solidFill>
                <a:srgbClr val="009DD9"/>
              </a:solidFill>
            </a:endParaRPr>
          </a:p>
        </p:txBody>
      </p:sp>
      <p:sp>
        <p:nvSpPr>
          <p:cNvPr id="5" name="Tijdelijke aanduiding voor inhoud 4">
            <a:extLst>
              <a:ext uri="{FF2B5EF4-FFF2-40B4-BE49-F238E27FC236}">
                <a16:creationId xmlns:a16="http://schemas.microsoft.com/office/drawing/2014/main" id="{9D2F83F0-2012-C14C-120A-D6D1C8055B3F}"/>
              </a:ext>
            </a:extLst>
          </p:cNvPr>
          <p:cNvSpPr>
            <a:spLocks noGrp="1"/>
          </p:cNvSpPr>
          <p:nvPr>
            <p:ph idx="1"/>
          </p:nvPr>
        </p:nvSpPr>
        <p:spPr>
          <a:xfrm>
            <a:off x="611560" y="2492896"/>
            <a:ext cx="6348413" cy="4125193"/>
          </a:xfrm>
        </p:spPr>
        <p:txBody>
          <a:bodyPr/>
          <a:lstStyle/>
          <a:p>
            <a:r>
              <a:rPr lang="nl-NL" dirty="0"/>
              <a:t>Bekijk dit filmpje: </a:t>
            </a:r>
            <a:r>
              <a:rPr lang="nl-NL" dirty="0">
                <a:hlinkClick r:id="rId4"/>
              </a:rPr>
              <a:t>https://youtu.be/sR0foEklVX8  </a:t>
            </a:r>
            <a:endParaRPr lang="nl-NL" dirty="0"/>
          </a:p>
          <a:p>
            <a:pPr marL="0" indent="0">
              <a:buNone/>
            </a:pPr>
            <a:r>
              <a:rPr lang="nl-NL" dirty="0">
                <a:solidFill>
                  <a:srgbClr val="66B557"/>
                </a:solidFill>
              </a:rPr>
              <a:t>(het duurt maar 14 seconden)</a:t>
            </a:r>
          </a:p>
          <a:p>
            <a:pPr marL="0" indent="0">
              <a:buNone/>
            </a:pPr>
            <a:endParaRPr lang="nl-NL" dirty="0">
              <a:solidFill>
                <a:srgbClr val="66B557"/>
              </a:solidFill>
            </a:endParaRPr>
          </a:p>
          <a:p>
            <a:r>
              <a:rPr lang="nl-NL" dirty="0">
                <a:solidFill>
                  <a:srgbClr val="009DD9"/>
                </a:solidFill>
              </a:rPr>
              <a:t>Is dit echt?</a:t>
            </a:r>
          </a:p>
          <a:p>
            <a:r>
              <a:rPr lang="nl-NL" dirty="0">
                <a:solidFill>
                  <a:srgbClr val="009DD9"/>
                </a:solidFill>
              </a:rPr>
              <a:t>Waarom wel? Waarom niet?</a:t>
            </a:r>
          </a:p>
          <a:p>
            <a:r>
              <a:rPr lang="nl-NL" dirty="0">
                <a:solidFill>
                  <a:srgbClr val="009DD9"/>
                </a:solidFill>
              </a:rPr>
              <a:t>Kijk nog een keer: die rook, die is toch echt? </a:t>
            </a:r>
          </a:p>
          <a:p>
            <a:r>
              <a:rPr lang="nl-NL" dirty="0">
                <a:solidFill>
                  <a:srgbClr val="009DD9"/>
                </a:solidFill>
              </a:rPr>
              <a:t>En wat vind je van de kwaliteit van het filmpje? Als het in een </a:t>
            </a:r>
            <a:r>
              <a:rPr lang="nl-NL" dirty="0" err="1">
                <a:solidFill>
                  <a:srgbClr val="009DD9"/>
                </a:solidFill>
              </a:rPr>
              <a:t>TV-film</a:t>
            </a:r>
            <a:r>
              <a:rPr lang="nl-NL" dirty="0">
                <a:solidFill>
                  <a:srgbClr val="009DD9"/>
                </a:solidFill>
              </a:rPr>
              <a:t> zou zitten, zou je dan ook denken dat het fake is?</a:t>
            </a:r>
          </a:p>
          <a:p>
            <a:endParaRPr lang="nl-NL" dirty="0"/>
          </a:p>
        </p:txBody>
      </p:sp>
    </p:spTree>
    <p:extLst>
      <p:ext uri="{BB962C8B-B14F-4D97-AF65-F5344CB8AC3E}">
        <p14:creationId xmlns:p14="http://schemas.microsoft.com/office/powerpoint/2010/main" val="4142787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174178" y="476672"/>
            <a:ext cx="1800200" cy="1800200"/>
          </a:xfrm>
          <a:prstGeom prst="rect">
            <a:avLst/>
          </a:prstGeom>
        </p:spPr>
      </p:pic>
      <p:pic>
        <p:nvPicPr>
          <p:cNvPr id="6" name="Afbeelding 5" descr="Specifieke Lerarenopleiding (SLO) Zaïneb Babai: Onderwijsbekwaamheid">
            <a:extLst>
              <a:ext uri="{FF2B5EF4-FFF2-40B4-BE49-F238E27FC236}">
                <a16:creationId xmlns:a16="http://schemas.microsoft.com/office/drawing/2014/main" id="{04D792C0-5525-156D-B685-6A5C9D64AAF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20570" y="5141465"/>
            <a:ext cx="1224136" cy="1224136"/>
          </a:xfrm>
          <a:prstGeom prst="rect">
            <a:avLst/>
          </a:prstGeom>
          <a:noFill/>
          <a:ln>
            <a:noFill/>
          </a:ln>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539552" y="2492896"/>
            <a:ext cx="7346776" cy="4125193"/>
          </a:xfrm>
        </p:spPr>
        <p:txBody>
          <a:bodyPr/>
          <a:lstStyle/>
          <a:p>
            <a:pPr eaLnBrk="1" hangingPunct="1"/>
            <a:r>
              <a:rPr lang="nl-NL" altLang="nl-NL" dirty="0">
                <a:solidFill>
                  <a:schemeClr val="tx1">
                    <a:lumMod val="75000"/>
                    <a:lumOff val="25000"/>
                  </a:schemeClr>
                </a:solidFill>
              </a:rPr>
              <a:t>Een voorbeeld: Twee leerlingen vechten op het schoolplein. </a:t>
            </a:r>
          </a:p>
          <a:p>
            <a:pPr eaLnBrk="1" hangingPunct="1"/>
            <a:r>
              <a:rPr lang="nl-NL" altLang="nl-NL" dirty="0">
                <a:solidFill>
                  <a:schemeClr val="tx1">
                    <a:lumMod val="75000"/>
                    <a:lumOff val="25000"/>
                  </a:schemeClr>
                </a:solidFill>
              </a:rPr>
              <a:t>De leerkracht komt erbij, haalt ze uit elkaar en vraagt: ‘Wat is er gebeurd?’</a:t>
            </a:r>
          </a:p>
          <a:p>
            <a:pPr eaLnBrk="1" hangingPunct="1"/>
            <a:endParaRPr lang="nl-NL" altLang="nl-NL" dirty="0">
              <a:solidFill>
                <a:srgbClr val="009DD9"/>
              </a:solidFill>
            </a:endParaRPr>
          </a:p>
          <a:p>
            <a:pPr eaLnBrk="1" hangingPunct="1"/>
            <a:r>
              <a:rPr lang="nl-NL" altLang="nl-NL" dirty="0">
                <a:solidFill>
                  <a:srgbClr val="009DD9"/>
                </a:solidFill>
              </a:rPr>
              <a:t>Wat denken jullie dat ze gaan zeggen? </a:t>
            </a:r>
          </a:p>
          <a:p>
            <a:pPr eaLnBrk="1" hangingPunct="1"/>
            <a:r>
              <a:rPr lang="nl-NL" altLang="nl-NL" dirty="0">
                <a:solidFill>
                  <a:srgbClr val="009DD9"/>
                </a:solidFill>
              </a:rPr>
              <a:t>Zeggen ze allebei hetzelfde of niet? Waarom denk je dat?</a:t>
            </a:r>
          </a:p>
          <a:p>
            <a:pPr eaLnBrk="1" hangingPunct="1"/>
            <a:r>
              <a:rPr lang="nl-NL" altLang="nl-NL" dirty="0">
                <a:solidFill>
                  <a:srgbClr val="009DD9"/>
                </a:solidFill>
              </a:rPr>
              <a:t>Denken ze allebei dat ze gelijk hebben? </a:t>
            </a:r>
          </a:p>
          <a:p>
            <a:pPr eaLnBrk="1" hangingPunct="1"/>
            <a:r>
              <a:rPr lang="nl-NL" altLang="nl-NL" dirty="0">
                <a:solidFill>
                  <a:srgbClr val="009DD9"/>
                </a:solidFill>
              </a:rPr>
              <a:t>Welke kant moet de leerkracht kiezen?</a:t>
            </a:r>
          </a:p>
          <a:p>
            <a:pPr>
              <a:buNone/>
            </a:pPr>
            <a:endParaRPr lang="nl-NL" dirty="0">
              <a:solidFill>
                <a:srgbClr val="FF0000"/>
              </a:solidFill>
              <a:ea typeface="+mn-lt"/>
              <a:cs typeface="+mn-lt"/>
            </a:endParaRPr>
          </a:p>
        </p:txBody>
      </p:sp>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a:t>Nepnieuws: de waarheid sneuvelt bij conflicten</a:t>
            </a:r>
            <a:endParaRPr lang="nl-NL">
              <a:solidFill>
                <a:srgbClr val="009DD9"/>
              </a:solidFill>
            </a:endParaRPr>
          </a:p>
        </p:txBody>
      </p:sp>
    </p:spTree>
    <p:extLst>
      <p:ext uri="{BB962C8B-B14F-4D97-AF65-F5344CB8AC3E}">
        <p14:creationId xmlns:p14="http://schemas.microsoft.com/office/powerpoint/2010/main" val="2295555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8BD32C99-2692-897A-ADCA-1EBF925D7753}"/>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5796136" y="404664"/>
            <a:ext cx="2388500" cy="2016224"/>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8"/>
          </a:xfrm>
          <a:prstGeom prst="rect">
            <a:avLst/>
          </a:prstGeom>
        </p:spPr>
      </p:pic>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539552" y="2492896"/>
            <a:ext cx="7346776" cy="4125193"/>
          </a:xfrm>
        </p:spPr>
        <p:txBody>
          <a:bodyPr/>
          <a:lstStyle/>
          <a:p>
            <a:pPr eaLnBrk="1" hangingPunct="1"/>
            <a:r>
              <a:rPr lang="nl-NL" altLang="nl-NL" dirty="0">
                <a:solidFill>
                  <a:schemeClr val="tx1">
                    <a:lumMod val="75000"/>
                    <a:lumOff val="25000"/>
                  </a:schemeClr>
                </a:solidFill>
              </a:rPr>
              <a:t>Hoe zou dat zijn bij twee vechtende landen? </a:t>
            </a:r>
          </a:p>
          <a:p>
            <a:pPr eaLnBrk="1" hangingPunct="1"/>
            <a:r>
              <a:rPr lang="nl-NL" altLang="nl-NL" dirty="0">
                <a:solidFill>
                  <a:schemeClr val="tx1">
                    <a:lumMod val="75000"/>
                    <a:lumOff val="25000"/>
                  </a:schemeClr>
                </a:solidFill>
              </a:rPr>
              <a:t>Wat denk je? </a:t>
            </a:r>
            <a:r>
              <a:rPr lang="nl-NL" altLang="nl-NL" dirty="0">
                <a:solidFill>
                  <a:srgbClr val="00B0F0"/>
                </a:solidFill>
              </a:rPr>
              <a:t>Vertellen allebei de landen de waarheid? </a:t>
            </a:r>
            <a:r>
              <a:rPr lang="nl-NL" altLang="nl-NL" dirty="0">
                <a:solidFill>
                  <a:schemeClr val="tx1">
                    <a:lumMod val="75000"/>
                    <a:lumOff val="25000"/>
                  </a:schemeClr>
                </a:solidFill>
              </a:rPr>
              <a:t>Over wie er begon, wie er burgers heeft gedood?</a:t>
            </a:r>
          </a:p>
          <a:p>
            <a:pPr eaLnBrk="1" hangingPunct="1"/>
            <a:r>
              <a:rPr lang="nl-NL" altLang="nl-NL" dirty="0">
                <a:solidFill>
                  <a:schemeClr val="tx1">
                    <a:lumMod val="75000"/>
                    <a:lumOff val="25000"/>
                  </a:schemeClr>
                </a:solidFill>
              </a:rPr>
              <a:t>Misschien het ene land wel, en het andere niet? </a:t>
            </a:r>
          </a:p>
          <a:p>
            <a:pPr eaLnBrk="1" hangingPunct="1"/>
            <a:r>
              <a:rPr lang="nl-NL" altLang="nl-NL" dirty="0">
                <a:solidFill>
                  <a:schemeClr val="tx1">
                    <a:lumMod val="75000"/>
                    <a:lumOff val="25000"/>
                  </a:schemeClr>
                </a:solidFill>
              </a:rPr>
              <a:t>Of allebei niet?</a:t>
            </a:r>
          </a:p>
          <a:p>
            <a:pPr eaLnBrk="1" hangingPunct="1"/>
            <a:r>
              <a:rPr lang="nl-NL" altLang="nl-NL" dirty="0">
                <a:solidFill>
                  <a:srgbClr val="009DD9"/>
                </a:solidFill>
              </a:rPr>
              <a:t>Wie moet je geloven? </a:t>
            </a:r>
          </a:p>
          <a:p>
            <a:pPr eaLnBrk="1" hangingPunct="1"/>
            <a:r>
              <a:rPr lang="nl-NL" altLang="nl-NL" dirty="0">
                <a:solidFill>
                  <a:srgbClr val="009DD9"/>
                </a:solidFill>
              </a:rPr>
              <a:t>Hoe weet je dat?</a:t>
            </a:r>
          </a:p>
          <a:p>
            <a:pPr>
              <a:buNone/>
            </a:pPr>
            <a:endParaRPr lang="nl-NL" dirty="0">
              <a:solidFill>
                <a:srgbClr val="FF0000"/>
              </a:solidFill>
              <a:ea typeface="+mn-lt"/>
              <a:cs typeface="+mn-lt"/>
            </a:endParaRPr>
          </a:p>
        </p:txBody>
      </p:sp>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1000369"/>
            <a:ext cx="5114528" cy="1104600"/>
          </a:xfrm>
        </p:spPr>
        <p:txBody>
          <a:bodyPr/>
          <a:lstStyle/>
          <a:p>
            <a:r>
              <a:rPr lang="nl-NL" b="1"/>
              <a:t>Wij</a:t>
            </a:r>
            <a:r>
              <a:rPr lang="nl-NL"/>
              <a:t> zijn de </a:t>
            </a:r>
            <a:r>
              <a:rPr lang="nl-NL" err="1"/>
              <a:t>goeien</a:t>
            </a:r>
            <a:r>
              <a:rPr lang="nl-NL"/>
              <a:t> </a:t>
            </a:r>
            <a:endParaRPr lang="nl-NL">
              <a:solidFill>
                <a:srgbClr val="009DD9"/>
              </a:solidFill>
            </a:endParaRPr>
          </a:p>
        </p:txBody>
      </p:sp>
    </p:spTree>
    <p:extLst>
      <p:ext uri="{BB962C8B-B14F-4D97-AF65-F5344CB8AC3E}">
        <p14:creationId xmlns:p14="http://schemas.microsoft.com/office/powerpoint/2010/main" val="519052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22719845-FC2F-D9D6-749A-AFE00F801A8E}"/>
              </a:ext>
            </a:extLst>
          </p:cNvPr>
          <p:cNvPicPr>
            <a:picLocks noChangeAspect="1"/>
          </p:cNvPicPr>
          <p:nvPr/>
        </p:nvPicPr>
        <p:blipFill>
          <a:blip r:embed="rId2"/>
          <a:stretch>
            <a:fillRect/>
          </a:stretch>
        </p:blipFill>
        <p:spPr>
          <a:xfrm>
            <a:off x="5665941" y="577788"/>
            <a:ext cx="2868458" cy="1789963"/>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8"/>
          </a:xfrm>
          <a:prstGeom prst="rect">
            <a:avLst/>
          </a:prstGeom>
        </p:spPr>
      </p:pic>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539552" y="2492896"/>
            <a:ext cx="7346776" cy="4125193"/>
          </a:xfrm>
        </p:spPr>
        <p:txBody>
          <a:bodyPr/>
          <a:lstStyle/>
          <a:p>
            <a:pPr marL="0" indent="0" eaLnBrk="1" hangingPunct="1">
              <a:buNone/>
            </a:pPr>
            <a:r>
              <a:rPr lang="nl-NL" altLang="nl-NL" dirty="0">
                <a:solidFill>
                  <a:schemeClr val="tx1"/>
                </a:solidFill>
              </a:rPr>
              <a:t>Zo’n conflict kan op drie manieren aflopen :</a:t>
            </a:r>
          </a:p>
          <a:p>
            <a:pPr marL="0" indent="0" eaLnBrk="1" hangingPunct="1">
              <a:spcBef>
                <a:spcPts val="600"/>
              </a:spcBef>
              <a:buNone/>
            </a:pPr>
            <a:endParaRPr lang="nl-NL" altLang="nl-NL" dirty="0">
              <a:solidFill>
                <a:schemeClr val="tx1"/>
              </a:solidFill>
            </a:endParaRPr>
          </a:p>
          <a:p>
            <a:pPr eaLnBrk="1" hangingPunct="1">
              <a:spcBef>
                <a:spcPts val="600"/>
              </a:spcBef>
            </a:pPr>
            <a:r>
              <a:rPr lang="nl-NL" altLang="nl-NL" dirty="0">
                <a:solidFill>
                  <a:srgbClr val="0070C0"/>
                </a:solidFill>
              </a:rPr>
              <a:t>Win - Win </a:t>
            </a:r>
            <a:r>
              <a:rPr lang="nl-NL" altLang="nl-NL" dirty="0">
                <a:solidFill>
                  <a:schemeClr val="tx1"/>
                </a:solidFill>
              </a:rPr>
              <a:t>= iedereen blij</a:t>
            </a:r>
          </a:p>
          <a:p>
            <a:pPr marL="0" indent="0" eaLnBrk="1" hangingPunct="1">
              <a:spcBef>
                <a:spcPts val="600"/>
              </a:spcBef>
              <a:buNone/>
            </a:pPr>
            <a:endParaRPr lang="nl-NL" altLang="nl-NL" dirty="0">
              <a:solidFill>
                <a:schemeClr val="tx1"/>
              </a:solidFill>
            </a:endParaRPr>
          </a:p>
          <a:p>
            <a:pPr eaLnBrk="1" hangingPunct="1">
              <a:spcBef>
                <a:spcPts val="600"/>
              </a:spcBef>
            </a:pPr>
            <a:r>
              <a:rPr lang="nl-NL" altLang="nl-NL" dirty="0">
                <a:solidFill>
                  <a:srgbClr val="0070C0"/>
                </a:solidFill>
              </a:rPr>
              <a:t>Win – Verlies </a:t>
            </a:r>
            <a:r>
              <a:rPr lang="nl-NL" altLang="nl-NL" dirty="0">
                <a:solidFill>
                  <a:schemeClr val="tx1"/>
                </a:solidFill>
              </a:rPr>
              <a:t>= De ene helft blij </a:t>
            </a:r>
          </a:p>
          <a:p>
            <a:pPr marL="0" indent="0" eaLnBrk="1" hangingPunct="1">
              <a:spcBef>
                <a:spcPts val="600"/>
              </a:spcBef>
              <a:buNone/>
            </a:pPr>
            <a:r>
              <a:rPr lang="nl-NL" altLang="nl-NL" dirty="0">
                <a:solidFill>
                  <a:schemeClr val="tx1"/>
                </a:solidFill>
              </a:rPr>
              <a:t>	en de andere ontevreden, boos of verdrietig</a:t>
            </a:r>
          </a:p>
          <a:p>
            <a:pPr marL="0" indent="0" eaLnBrk="1" hangingPunct="1">
              <a:spcBef>
                <a:spcPts val="600"/>
              </a:spcBef>
              <a:buNone/>
            </a:pPr>
            <a:endParaRPr lang="nl-NL" altLang="nl-NL" dirty="0">
              <a:solidFill>
                <a:schemeClr val="tx1"/>
              </a:solidFill>
            </a:endParaRPr>
          </a:p>
          <a:p>
            <a:pPr eaLnBrk="1" hangingPunct="1">
              <a:spcBef>
                <a:spcPts val="600"/>
              </a:spcBef>
            </a:pPr>
            <a:r>
              <a:rPr lang="nl-NL" altLang="nl-NL" dirty="0">
                <a:solidFill>
                  <a:srgbClr val="0070C0"/>
                </a:solidFill>
              </a:rPr>
              <a:t>Verlies - Verlies </a:t>
            </a:r>
            <a:r>
              <a:rPr lang="nl-NL" altLang="nl-NL" dirty="0">
                <a:solidFill>
                  <a:schemeClr val="tx1"/>
                </a:solidFill>
              </a:rPr>
              <a:t>= Iedereen ontevreden, boos of verdrietig</a:t>
            </a:r>
          </a:p>
          <a:p>
            <a:pPr eaLnBrk="1" hangingPunct="1"/>
            <a:endParaRPr lang="nl-NL" altLang="nl-NL" dirty="0">
              <a:solidFill>
                <a:srgbClr val="009DD9"/>
              </a:solidFill>
            </a:endParaRPr>
          </a:p>
          <a:p>
            <a:pPr marL="0" indent="0" eaLnBrk="1" hangingPunct="1">
              <a:buNone/>
            </a:pPr>
            <a:r>
              <a:rPr lang="nl-NL" altLang="nl-NL" dirty="0">
                <a:solidFill>
                  <a:srgbClr val="009DD9"/>
                </a:solidFill>
              </a:rPr>
              <a:t>Welke van deze drie hebben we bij Israël – Palestina?</a:t>
            </a:r>
          </a:p>
          <a:p>
            <a:pPr eaLnBrk="1" hangingPunct="1"/>
            <a:endParaRPr lang="nl-NL" altLang="nl-NL" dirty="0">
              <a:solidFill>
                <a:srgbClr val="009DD9"/>
              </a:solidFill>
            </a:endParaRPr>
          </a:p>
          <a:p>
            <a:pPr>
              <a:buNone/>
            </a:pPr>
            <a:endParaRPr lang="nl-NL" dirty="0">
              <a:solidFill>
                <a:srgbClr val="FF0000"/>
              </a:solidFill>
              <a:ea typeface="+mn-lt"/>
              <a:cs typeface="+mn-lt"/>
            </a:endParaRPr>
          </a:p>
        </p:txBody>
      </p:sp>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1000369"/>
            <a:ext cx="5114528" cy="1104600"/>
          </a:xfrm>
        </p:spPr>
        <p:txBody>
          <a:bodyPr/>
          <a:lstStyle/>
          <a:p>
            <a:r>
              <a:rPr lang="nl-NL" b="1" dirty="0"/>
              <a:t>Win – Win ?</a:t>
            </a:r>
            <a:r>
              <a:rPr lang="nl-NL" dirty="0"/>
              <a:t> </a:t>
            </a:r>
            <a:endParaRPr lang="nl-NL" dirty="0">
              <a:solidFill>
                <a:srgbClr val="009DD9"/>
              </a:solidFill>
            </a:endParaRPr>
          </a:p>
        </p:txBody>
      </p:sp>
    </p:spTree>
    <p:extLst>
      <p:ext uri="{BB962C8B-B14F-4D97-AF65-F5344CB8AC3E}">
        <p14:creationId xmlns:p14="http://schemas.microsoft.com/office/powerpoint/2010/main" val="3037896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796136" y="-315416"/>
            <a:ext cx="2592288" cy="3999530"/>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1"/>
            <a:ext cx="9143997" cy="6857998"/>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0" y="742963"/>
            <a:ext cx="6348413" cy="1182755"/>
          </a:xfrm>
        </p:spPr>
        <p:txBody>
          <a:bodyPr/>
          <a:lstStyle/>
          <a:p>
            <a:r>
              <a:rPr lang="nl-NL" dirty="0"/>
              <a:t>Filmpje Polarisatie</a:t>
            </a:r>
            <a:br>
              <a:rPr lang="nl-NL" dirty="0"/>
            </a:br>
            <a:r>
              <a:rPr lang="nl-NL" sz="3200" dirty="0"/>
              <a:t>(optioneel)</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0" y="2732807"/>
            <a:ext cx="7560840" cy="4125193"/>
          </a:xfrm>
        </p:spPr>
        <p:txBody>
          <a:bodyPr/>
          <a:lstStyle/>
          <a:p>
            <a:r>
              <a:rPr lang="nl-NL">
                <a:solidFill>
                  <a:schemeClr val="tx1">
                    <a:lumMod val="75000"/>
                    <a:lumOff val="25000"/>
                  </a:schemeClr>
                </a:solidFill>
                <a:hlinkClick r:id="rId5"/>
              </a:rPr>
              <a:t>https://www.youtube.com/watch?v=imojunnwqA8</a:t>
            </a:r>
            <a:endParaRPr lang="nl-NL">
              <a:solidFill>
                <a:schemeClr val="tx1">
                  <a:lumMod val="75000"/>
                  <a:lumOff val="25000"/>
                </a:schemeClr>
              </a:solidFill>
            </a:endParaRPr>
          </a:p>
          <a:p>
            <a:r>
              <a:rPr lang="nl-NL">
                <a:solidFill>
                  <a:srgbClr val="94C357"/>
                </a:solidFill>
              </a:rPr>
              <a:t>Dit is een filmpje van het KIS (3:32 minuten)</a:t>
            </a:r>
          </a:p>
        </p:txBody>
      </p:sp>
    </p:spTree>
    <p:extLst>
      <p:ext uri="{BB962C8B-B14F-4D97-AF65-F5344CB8AC3E}">
        <p14:creationId xmlns:p14="http://schemas.microsoft.com/office/powerpoint/2010/main" val="2260387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877E7715-0B70-7AAD-3139-7013D8027822}"/>
              </a:ext>
            </a:extLst>
          </p:cNvPr>
          <p:cNvPicPr>
            <a:picLocks noChangeAspect="1"/>
          </p:cNvPicPr>
          <p:nvPr/>
        </p:nvPicPr>
        <p:blipFill>
          <a:blip r:embed="rId2"/>
          <a:stretch>
            <a:fillRect/>
          </a:stretch>
        </p:blipFill>
        <p:spPr>
          <a:xfrm>
            <a:off x="6516216" y="4850594"/>
            <a:ext cx="2476500" cy="1847850"/>
          </a:xfrm>
          <a:prstGeom prst="rect">
            <a:avLst/>
          </a:prstGeom>
        </p:spPr>
      </p:pic>
      <p:pic>
        <p:nvPicPr>
          <p:cNvPr id="4" name="Afbeelding 3">
            <a:extLst>
              <a:ext uri="{FF2B5EF4-FFF2-40B4-BE49-F238E27FC236}">
                <a16:creationId xmlns:a16="http://schemas.microsoft.com/office/drawing/2014/main" id="{09A391BA-A244-BDE9-A5EA-8A4129037D5D}"/>
              </a:ext>
            </a:extLst>
          </p:cNvPr>
          <p:cNvPicPr>
            <a:picLocks noChangeAspect="1"/>
          </p:cNvPicPr>
          <p:nvPr/>
        </p:nvPicPr>
        <p:blipFill>
          <a:blip r:embed="rId3"/>
          <a:stretch>
            <a:fillRect/>
          </a:stretch>
        </p:blipFill>
        <p:spPr>
          <a:xfrm>
            <a:off x="5988627" y="722883"/>
            <a:ext cx="2255781" cy="1689658"/>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539552" y="2492896"/>
            <a:ext cx="7346776" cy="4125193"/>
          </a:xfrm>
        </p:spPr>
        <p:txBody>
          <a:bodyPr/>
          <a:lstStyle/>
          <a:p>
            <a:pPr eaLnBrk="1" hangingPunct="1"/>
            <a:endParaRPr lang="nl-NL" altLang="nl-NL" dirty="0">
              <a:solidFill>
                <a:schemeClr val="tx1">
                  <a:lumMod val="75000"/>
                  <a:lumOff val="25000"/>
                </a:schemeClr>
              </a:solidFill>
            </a:endParaRPr>
          </a:p>
          <a:p>
            <a:pPr marL="0" indent="0" eaLnBrk="1" hangingPunct="1">
              <a:buNone/>
            </a:pPr>
            <a:r>
              <a:rPr lang="nl-NL" altLang="nl-NL" dirty="0">
                <a:solidFill>
                  <a:schemeClr val="tx1">
                    <a:lumMod val="75000"/>
                    <a:lumOff val="25000"/>
                  </a:schemeClr>
                </a:solidFill>
              </a:rPr>
              <a:t>Meer dan 2000 jaar geleden leefden in dit gebied </a:t>
            </a:r>
          </a:p>
          <a:p>
            <a:pPr marL="0" indent="0" eaLnBrk="1" hangingPunct="1">
              <a:buNone/>
            </a:pPr>
            <a:r>
              <a:rPr lang="nl-NL" altLang="nl-NL" dirty="0">
                <a:solidFill>
                  <a:schemeClr val="tx1">
                    <a:lumMod val="75000"/>
                    <a:lumOff val="25000"/>
                  </a:schemeClr>
                </a:solidFill>
              </a:rPr>
              <a:t>							de Israëlieten en de Filistijnen </a:t>
            </a:r>
          </a:p>
          <a:p>
            <a:pPr eaLnBrk="1" hangingPunct="1"/>
            <a:r>
              <a:rPr lang="nl-NL" altLang="nl-NL" dirty="0">
                <a:solidFill>
                  <a:schemeClr val="tx1">
                    <a:lumMod val="75000"/>
                    <a:lumOff val="25000"/>
                  </a:schemeClr>
                </a:solidFill>
              </a:rPr>
              <a:t>Tegenwoordig noemen we dat de Israëliërs en de Palestijnen</a:t>
            </a:r>
          </a:p>
          <a:p>
            <a:pPr eaLnBrk="1" hangingPunct="1"/>
            <a:r>
              <a:rPr lang="nl-NL" altLang="nl-NL" dirty="0">
                <a:solidFill>
                  <a:schemeClr val="tx1">
                    <a:lumMod val="75000"/>
                    <a:lumOff val="25000"/>
                  </a:schemeClr>
                </a:solidFill>
              </a:rPr>
              <a:t>Zij hadden vaak ruzie</a:t>
            </a:r>
          </a:p>
          <a:p>
            <a:pPr eaLnBrk="1" hangingPunct="1"/>
            <a:r>
              <a:rPr lang="nl-NL" altLang="nl-NL" dirty="0">
                <a:solidFill>
                  <a:schemeClr val="tx1">
                    <a:lumMod val="75000"/>
                    <a:lumOff val="25000"/>
                  </a:schemeClr>
                </a:solidFill>
              </a:rPr>
              <a:t>En daar werden ook mensen bij gedood</a:t>
            </a:r>
          </a:p>
          <a:p>
            <a:pPr eaLnBrk="1" hangingPunct="1"/>
            <a:endParaRPr lang="nl-NL" altLang="nl-NL" dirty="0">
              <a:solidFill>
                <a:srgbClr val="009DD9"/>
              </a:solidFill>
            </a:endParaRPr>
          </a:p>
          <a:p>
            <a:pPr>
              <a:buNone/>
            </a:pPr>
            <a:endParaRPr lang="nl-NL" dirty="0">
              <a:solidFill>
                <a:srgbClr val="FF0000"/>
              </a:solidFill>
              <a:ea typeface="+mn-lt"/>
              <a:cs typeface="+mn-lt"/>
            </a:endParaRPr>
          </a:p>
        </p:txBody>
      </p:sp>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a:t>Een beetje geschiedenis</a:t>
            </a:r>
            <a:endParaRPr lang="nl-NL">
              <a:solidFill>
                <a:srgbClr val="009DD9"/>
              </a:solidFill>
            </a:endParaRPr>
          </a:p>
        </p:txBody>
      </p:sp>
    </p:spTree>
    <p:extLst>
      <p:ext uri="{BB962C8B-B14F-4D97-AF65-F5344CB8AC3E}">
        <p14:creationId xmlns:p14="http://schemas.microsoft.com/office/powerpoint/2010/main" val="2500557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69BE943B-4D6C-446A-7D13-6351F3A3EC92}"/>
              </a:ext>
            </a:extLst>
          </p:cNvPr>
          <p:cNvPicPr>
            <a:picLocks noChangeAspect="1"/>
          </p:cNvPicPr>
          <p:nvPr/>
        </p:nvPicPr>
        <p:blipFill>
          <a:blip r:embed="rId2"/>
          <a:stretch>
            <a:fillRect/>
          </a:stretch>
        </p:blipFill>
        <p:spPr>
          <a:xfrm>
            <a:off x="5868144" y="239911"/>
            <a:ext cx="2466975" cy="1847850"/>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539552" y="2492896"/>
            <a:ext cx="7346776" cy="4125193"/>
          </a:xfrm>
        </p:spPr>
        <p:txBody>
          <a:bodyPr/>
          <a:lstStyle/>
          <a:p>
            <a:pPr marL="0" indent="0" eaLnBrk="1" hangingPunct="1">
              <a:buNone/>
            </a:pPr>
            <a:r>
              <a:rPr lang="nl-NL" altLang="nl-NL" dirty="0">
                <a:solidFill>
                  <a:schemeClr val="tx1">
                    <a:lumMod val="75000"/>
                    <a:lumOff val="25000"/>
                  </a:schemeClr>
                </a:solidFill>
              </a:rPr>
              <a:t>In de tijd van de Romeinen</a:t>
            </a:r>
          </a:p>
          <a:p>
            <a:pPr eaLnBrk="1" hangingPunct="1"/>
            <a:r>
              <a:rPr lang="nl-NL" altLang="nl-NL" dirty="0">
                <a:solidFill>
                  <a:schemeClr val="tx1">
                    <a:lumMod val="75000"/>
                    <a:lumOff val="25000"/>
                  </a:schemeClr>
                </a:solidFill>
              </a:rPr>
              <a:t>Moesten de joden (de Israëlieten) allemaal weg</a:t>
            </a:r>
          </a:p>
          <a:p>
            <a:pPr eaLnBrk="1" hangingPunct="1"/>
            <a:r>
              <a:rPr lang="nl-NL" altLang="nl-NL" dirty="0">
                <a:solidFill>
                  <a:schemeClr val="tx1">
                    <a:lumMod val="75000"/>
                    <a:lumOff val="25000"/>
                  </a:schemeClr>
                </a:solidFill>
              </a:rPr>
              <a:t>Dat noemen we de “Diaspora”</a:t>
            </a:r>
          </a:p>
          <a:p>
            <a:pPr>
              <a:buNone/>
            </a:pPr>
            <a:endParaRPr lang="nl-NL" dirty="0">
              <a:solidFill>
                <a:srgbClr val="FF0000"/>
              </a:solidFill>
              <a:ea typeface="+mn-lt"/>
              <a:cs typeface="+mn-lt"/>
            </a:endParaRPr>
          </a:p>
        </p:txBody>
      </p:sp>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a:t>Een beetje geschiedenis</a:t>
            </a:r>
            <a:endParaRPr lang="nl-NL">
              <a:solidFill>
                <a:srgbClr val="009DD9"/>
              </a:solidFill>
            </a:endParaRPr>
          </a:p>
        </p:txBody>
      </p:sp>
      <p:pic>
        <p:nvPicPr>
          <p:cNvPr id="5" name="Afbeelding 4">
            <a:extLst>
              <a:ext uri="{FF2B5EF4-FFF2-40B4-BE49-F238E27FC236}">
                <a16:creationId xmlns:a16="http://schemas.microsoft.com/office/drawing/2014/main" id="{936DD77A-CA38-C897-1BBB-23E0A5D65839}"/>
              </a:ext>
            </a:extLst>
          </p:cNvPr>
          <p:cNvPicPr>
            <a:picLocks noChangeAspect="1"/>
          </p:cNvPicPr>
          <p:nvPr/>
        </p:nvPicPr>
        <p:blipFill>
          <a:blip r:embed="rId4"/>
          <a:stretch>
            <a:fillRect/>
          </a:stretch>
        </p:blipFill>
        <p:spPr>
          <a:xfrm>
            <a:off x="4592992" y="3933055"/>
            <a:ext cx="4475055" cy="2685033"/>
          </a:xfrm>
          <a:prstGeom prst="rect">
            <a:avLst/>
          </a:prstGeom>
        </p:spPr>
      </p:pic>
    </p:spTree>
    <p:extLst>
      <p:ext uri="{BB962C8B-B14F-4D97-AF65-F5344CB8AC3E}">
        <p14:creationId xmlns:p14="http://schemas.microsoft.com/office/powerpoint/2010/main" val="2638732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37335420-781F-F0AA-9890-56590D7ECA73}"/>
              </a:ext>
            </a:extLst>
          </p:cNvPr>
          <p:cNvPicPr>
            <a:picLocks noChangeAspect="1"/>
          </p:cNvPicPr>
          <p:nvPr/>
        </p:nvPicPr>
        <p:blipFill>
          <a:blip r:embed="rId2"/>
          <a:stretch>
            <a:fillRect/>
          </a:stretch>
        </p:blipFill>
        <p:spPr>
          <a:xfrm>
            <a:off x="6012160" y="476672"/>
            <a:ext cx="2143125" cy="2133600"/>
          </a:xfrm>
          <a:prstGeom prst="rect">
            <a:avLst/>
          </a:prstGeom>
        </p:spPr>
      </p:pic>
      <p:pic>
        <p:nvPicPr>
          <p:cNvPr id="6" name="Afbeelding 5">
            <a:extLst>
              <a:ext uri="{FF2B5EF4-FFF2-40B4-BE49-F238E27FC236}">
                <a16:creationId xmlns:a16="http://schemas.microsoft.com/office/drawing/2014/main" id="{09EFC1FA-1CA1-CAAE-314B-DC21470F011E}"/>
              </a:ext>
            </a:extLst>
          </p:cNvPr>
          <p:cNvPicPr>
            <a:picLocks noChangeAspect="1"/>
          </p:cNvPicPr>
          <p:nvPr/>
        </p:nvPicPr>
        <p:blipFill rotWithShape="1">
          <a:blip r:embed="rId3"/>
          <a:srcRect r="12887"/>
          <a:stretch/>
        </p:blipFill>
        <p:spPr>
          <a:xfrm>
            <a:off x="6433765" y="5046464"/>
            <a:ext cx="2530723" cy="1571625"/>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539552" y="2492896"/>
            <a:ext cx="7346776" cy="4125193"/>
          </a:xfrm>
        </p:spPr>
        <p:txBody>
          <a:bodyPr/>
          <a:lstStyle/>
          <a:p>
            <a:pPr marL="0" indent="0" eaLnBrk="1" hangingPunct="1">
              <a:buNone/>
            </a:pPr>
            <a:r>
              <a:rPr lang="nl-NL" altLang="nl-NL" dirty="0">
                <a:solidFill>
                  <a:schemeClr val="tx1">
                    <a:lumMod val="75000"/>
                    <a:lumOff val="25000"/>
                  </a:schemeClr>
                </a:solidFill>
              </a:rPr>
              <a:t>De Duitsers, vanaf 1930, wilden van alle joden af</a:t>
            </a:r>
          </a:p>
          <a:p>
            <a:pPr eaLnBrk="1" hangingPunct="1"/>
            <a:r>
              <a:rPr lang="nl-NL" altLang="nl-NL" dirty="0">
                <a:solidFill>
                  <a:schemeClr val="tx1">
                    <a:lumMod val="75000"/>
                    <a:lumOff val="25000"/>
                  </a:schemeClr>
                </a:solidFill>
              </a:rPr>
              <a:t>Ook uit Nederland en andere landen</a:t>
            </a:r>
          </a:p>
          <a:p>
            <a:pPr eaLnBrk="1" hangingPunct="1"/>
            <a:r>
              <a:rPr lang="nl-NL" altLang="nl-NL" dirty="0">
                <a:solidFill>
                  <a:schemeClr val="tx1">
                    <a:lumMod val="75000"/>
                    <a:lumOff val="25000"/>
                  </a:schemeClr>
                </a:solidFill>
              </a:rPr>
              <a:t>Want ze dachten dat die verantwoordelijk waren voor ALLE problemen!</a:t>
            </a:r>
          </a:p>
          <a:p>
            <a:pPr eaLnBrk="1" hangingPunct="1"/>
            <a:r>
              <a:rPr lang="nl-NL" altLang="nl-NL" dirty="0">
                <a:solidFill>
                  <a:schemeClr val="tx1">
                    <a:lumMod val="75000"/>
                    <a:lumOff val="25000"/>
                  </a:schemeClr>
                </a:solidFill>
              </a:rPr>
              <a:t>Ze wilden ze eerst naar Palestina sturen (Israël bestond nog niet)</a:t>
            </a:r>
          </a:p>
          <a:p>
            <a:pPr eaLnBrk="1" hangingPunct="1"/>
            <a:r>
              <a:rPr lang="nl-NL" altLang="nl-NL" dirty="0">
                <a:solidFill>
                  <a:schemeClr val="tx1">
                    <a:lumMod val="75000"/>
                    <a:lumOff val="25000"/>
                  </a:schemeClr>
                </a:solidFill>
              </a:rPr>
              <a:t>Maar besloten later dat het gemakkelijker was alle joden dood te maken, ook baby’s en kinderen</a:t>
            </a:r>
          </a:p>
          <a:p>
            <a:pPr eaLnBrk="1" hangingPunct="1"/>
            <a:r>
              <a:rPr lang="nl-NL" altLang="nl-NL" dirty="0">
                <a:solidFill>
                  <a:schemeClr val="tx1">
                    <a:lumMod val="75000"/>
                    <a:lumOff val="25000"/>
                  </a:schemeClr>
                </a:solidFill>
              </a:rPr>
              <a:t>Dat noemen we de “Holocaust”</a:t>
            </a:r>
          </a:p>
          <a:p>
            <a:pPr>
              <a:buNone/>
            </a:pPr>
            <a:endParaRPr lang="nl-NL" dirty="0">
              <a:solidFill>
                <a:srgbClr val="FF0000"/>
              </a:solidFill>
              <a:ea typeface="+mn-lt"/>
              <a:cs typeface="+mn-lt"/>
            </a:endParaRPr>
          </a:p>
        </p:txBody>
      </p:sp>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a:t>Een beetje geschiedenis</a:t>
            </a:r>
            <a:endParaRPr lang="nl-NL">
              <a:solidFill>
                <a:srgbClr val="009DD9"/>
              </a:solidFill>
            </a:endParaRPr>
          </a:p>
        </p:txBody>
      </p:sp>
    </p:spTree>
    <p:extLst>
      <p:ext uri="{BB962C8B-B14F-4D97-AF65-F5344CB8AC3E}">
        <p14:creationId xmlns:p14="http://schemas.microsoft.com/office/powerpoint/2010/main" val="2340501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5E6970A7-74A0-E5E0-C3A2-3D3C48427189}"/>
              </a:ext>
            </a:extLst>
          </p:cNvPr>
          <p:cNvPicPr>
            <a:picLocks noChangeAspect="1"/>
          </p:cNvPicPr>
          <p:nvPr/>
        </p:nvPicPr>
        <p:blipFill>
          <a:blip r:embed="rId2"/>
          <a:stretch>
            <a:fillRect/>
          </a:stretch>
        </p:blipFill>
        <p:spPr>
          <a:xfrm>
            <a:off x="5915025" y="688143"/>
            <a:ext cx="2619375" cy="1743075"/>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539552" y="2492896"/>
            <a:ext cx="7346776" cy="4125193"/>
          </a:xfrm>
        </p:spPr>
        <p:txBody>
          <a:bodyPr/>
          <a:lstStyle/>
          <a:p>
            <a:pPr marL="0" indent="0" eaLnBrk="1" hangingPunct="1">
              <a:buNone/>
            </a:pPr>
            <a:r>
              <a:rPr lang="nl-NL" altLang="nl-NL" dirty="0">
                <a:solidFill>
                  <a:schemeClr val="tx1">
                    <a:lumMod val="75000"/>
                    <a:lumOff val="25000"/>
                  </a:schemeClr>
                </a:solidFill>
              </a:rPr>
              <a:t>Na de tweede wereldoorlog in 1945</a:t>
            </a:r>
          </a:p>
          <a:p>
            <a:pPr eaLnBrk="1" hangingPunct="1"/>
            <a:r>
              <a:rPr lang="nl-NL" altLang="nl-NL" dirty="0">
                <a:solidFill>
                  <a:schemeClr val="tx1">
                    <a:lumMod val="75000"/>
                    <a:lumOff val="25000"/>
                  </a:schemeClr>
                </a:solidFill>
              </a:rPr>
              <a:t>Met hulp van de westerse landen, ook Nederland</a:t>
            </a:r>
          </a:p>
          <a:p>
            <a:pPr eaLnBrk="1" hangingPunct="1"/>
            <a:r>
              <a:rPr lang="nl-NL" altLang="nl-NL" dirty="0">
                <a:solidFill>
                  <a:schemeClr val="tx1">
                    <a:lumMod val="75000"/>
                    <a:lumOff val="25000"/>
                  </a:schemeClr>
                </a:solidFill>
              </a:rPr>
              <a:t>Mochten de overgebleven joden verhuizen naar Palestina</a:t>
            </a:r>
          </a:p>
          <a:p>
            <a:pPr eaLnBrk="1" hangingPunct="1"/>
            <a:r>
              <a:rPr lang="nl-NL" altLang="nl-NL" dirty="0">
                <a:solidFill>
                  <a:schemeClr val="tx1">
                    <a:lumMod val="75000"/>
                    <a:lumOff val="25000"/>
                  </a:schemeClr>
                </a:solidFill>
              </a:rPr>
              <a:t>Zij hebben daar in 1948 de staat Israël gesticht</a:t>
            </a:r>
          </a:p>
          <a:p>
            <a:pPr eaLnBrk="1" hangingPunct="1"/>
            <a:r>
              <a:rPr lang="nl-NL" altLang="nl-NL" dirty="0">
                <a:solidFill>
                  <a:schemeClr val="tx1">
                    <a:lumMod val="75000"/>
                    <a:lumOff val="25000"/>
                  </a:schemeClr>
                </a:solidFill>
              </a:rPr>
              <a:t>Maar daar woonden al mensen! Dat waren de Palestijnen</a:t>
            </a:r>
          </a:p>
          <a:p>
            <a:pPr eaLnBrk="1" hangingPunct="1"/>
            <a:r>
              <a:rPr lang="nl-NL" altLang="nl-NL" dirty="0">
                <a:solidFill>
                  <a:schemeClr val="tx1">
                    <a:lumMod val="75000"/>
                    <a:lumOff val="25000"/>
                  </a:schemeClr>
                </a:solidFill>
              </a:rPr>
              <a:t>Die waren daar niet blij mee</a:t>
            </a:r>
          </a:p>
          <a:p>
            <a:pPr eaLnBrk="1" hangingPunct="1"/>
            <a:r>
              <a:rPr lang="nl-NL" altLang="nl-NL" dirty="0">
                <a:solidFill>
                  <a:schemeClr val="tx1">
                    <a:lumMod val="75000"/>
                    <a:lumOff val="25000"/>
                  </a:schemeClr>
                </a:solidFill>
              </a:rPr>
              <a:t>Maar de westerse landen waren te machtig</a:t>
            </a:r>
          </a:p>
          <a:p>
            <a:pPr eaLnBrk="1" hangingPunct="1"/>
            <a:r>
              <a:rPr lang="nl-NL" altLang="nl-NL" dirty="0">
                <a:solidFill>
                  <a:schemeClr val="tx1">
                    <a:lumMod val="75000"/>
                    <a:lumOff val="25000"/>
                  </a:schemeClr>
                </a:solidFill>
              </a:rPr>
              <a:t>En gaven de Israëliërs veel wapens</a:t>
            </a:r>
          </a:p>
          <a:p>
            <a:pPr>
              <a:buNone/>
            </a:pPr>
            <a:endParaRPr lang="nl-NL" dirty="0">
              <a:solidFill>
                <a:srgbClr val="FF0000"/>
              </a:solidFill>
              <a:ea typeface="+mn-lt"/>
              <a:cs typeface="+mn-lt"/>
            </a:endParaRPr>
          </a:p>
        </p:txBody>
      </p:sp>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a:t>Een beetje geschiedenis</a:t>
            </a:r>
            <a:endParaRPr lang="nl-NL">
              <a:solidFill>
                <a:srgbClr val="009DD9"/>
              </a:solidFill>
            </a:endParaRPr>
          </a:p>
        </p:txBody>
      </p:sp>
      <p:pic>
        <p:nvPicPr>
          <p:cNvPr id="8" name="Afbeelding 7">
            <a:extLst>
              <a:ext uri="{FF2B5EF4-FFF2-40B4-BE49-F238E27FC236}">
                <a16:creationId xmlns:a16="http://schemas.microsoft.com/office/drawing/2014/main" id="{161E7362-E156-4258-B124-24250D6F4CE2}"/>
              </a:ext>
            </a:extLst>
          </p:cNvPr>
          <p:cNvPicPr>
            <a:picLocks noChangeAspect="1"/>
          </p:cNvPicPr>
          <p:nvPr/>
        </p:nvPicPr>
        <p:blipFill>
          <a:blip r:embed="rId4"/>
          <a:stretch>
            <a:fillRect/>
          </a:stretch>
        </p:blipFill>
        <p:spPr>
          <a:xfrm>
            <a:off x="6886759" y="4014420"/>
            <a:ext cx="2257239" cy="2793613"/>
          </a:xfrm>
          <a:prstGeom prst="rect">
            <a:avLst/>
          </a:prstGeom>
        </p:spPr>
      </p:pic>
    </p:spTree>
    <p:extLst>
      <p:ext uri="{BB962C8B-B14F-4D97-AF65-F5344CB8AC3E}">
        <p14:creationId xmlns:p14="http://schemas.microsoft.com/office/powerpoint/2010/main" val="2838976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C023AB16-C2A5-B0BA-4BB8-C9E94089FD50}"/>
              </a:ext>
            </a:extLst>
          </p:cNvPr>
          <p:cNvPicPr>
            <a:picLocks noChangeAspect="1"/>
          </p:cNvPicPr>
          <p:nvPr/>
        </p:nvPicPr>
        <p:blipFill>
          <a:blip r:embed="rId2"/>
          <a:stretch>
            <a:fillRect/>
          </a:stretch>
        </p:blipFill>
        <p:spPr>
          <a:xfrm>
            <a:off x="5572125" y="709936"/>
            <a:ext cx="2962275" cy="1543050"/>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539552" y="2492896"/>
            <a:ext cx="7346776" cy="4125193"/>
          </a:xfrm>
        </p:spPr>
        <p:txBody>
          <a:bodyPr/>
          <a:lstStyle/>
          <a:p>
            <a:pPr eaLnBrk="1" hangingPunct="1"/>
            <a:r>
              <a:rPr lang="nl-NL">
                <a:solidFill>
                  <a:schemeClr val="tx1">
                    <a:lumMod val="75000"/>
                    <a:lumOff val="25000"/>
                  </a:schemeClr>
                </a:solidFill>
                <a:ea typeface="+mn-lt"/>
                <a:cs typeface="+mn-lt"/>
              </a:rPr>
              <a:t>Later heeft Israël ook andere delen van Palestina bezet</a:t>
            </a:r>
          </a:p>
          <a:p>
            <a:pPr eaLnBrk="1" hangingPunct="1"/>
            <a:r>
              <a:rPr lang="nl-NL">
                <a:solidFill>
                  <a:schemeClr val="tx1">
                    <a:lumMod val="75000"/>
                    <a:lumOff val="25000"/>
                  </a:schemeClr>
                </a:solidFill>
                <a:ea typeface="+mn-lt"/>
                <a:cs typeface="+mn-lt"/>
              </a:rPr>
              <a:t>Zij vonden dat ze daar recht op hadden</a:t>
            </a:r>
          </a:p>
          <a:p>
            <a:pPr eaLnBrk="1" hangingPunct="1"/>
            <a:r>
              <a:rPr lang="nl-NL">
                <a:solidFill>
                  <a:schemeClr val="tx1">
                    <a:lumMod val="75000"/>
                    <a:lumOff val="25000"/>
                  </a:schemeClr>
                </a:solidFill>
                <a:ea typeface="+mn-lt"/>
                <a:cs typeface="+mn-lt"/>
              </a:rPr>
              <a:t>Veel andere landen niet</a:t>
            </a:r>
            <a:endParaRPr lang="nl-NL">
              <a:solidFill>
                <a:srgbClr val="FF0000"/>
              </a:solidFill>
              <a:ea typeface="+mn-lt"/>
              <a:cs typeface="+mn-lt"/>
            </a:endParaRPr>
          </a:p>
        </p:txBody>
      </p:sp>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a:t>Een beetje geschiedenis</a:t>
            </a:r>
            <a:endParaRPr lang="nl-NL">
              <a:solidFill>
                <a:srgbClr val="009DD9"/>
              </a:solidFill>
            </a:endParaRPr>
          </a:p>
        </p:txBody>
      </p:sp>
      <p:pic>
        <p:nvPicPr>
          <p:cNvPr id="5" name="Afbeelding 4">
            <a:extLst>
              <a:ext uri="{FF2B5EF4-FFF2-40B4-BE49-F238E27FC236}">
                <a16:creationId xmlns:a16="http://schemas.microsoft.com/office/drawing/2014/main" id="{F15747A3-B80E-CF28-EB41-A250BEFF49FD}"/>
              </a:ext>
            </a:extLst>
          </p:cNvPr>
          <p:cNvPicPr>
            <a:picLocks noChangeAspect="1"/>
          </p:cNvPicPr>
          <p:nvPr/>
        </p:nvPicPr>
        <p:blipFill rotWithShape="1">
          <a:blip r:embed="rId4"/>
          <a:srcRect l="45438" r="12202"/>
          <a:stretch/>
        </p:blipFill>
        <p:spPr>
          <a:xfrm>
            <a:off x="6300192" y="3127333"/>
            <a:ext cx="2737353" cy="3618683"/>
          </a:xfrm>
          <a:prstGeom prst="rect">
            <a:avLst/>
          </a:prstGeom>
        </p:spPr>
      </p:pic>
    </p:spTree>
    <p:extLst>
      <p:ext uri="{BB962C8B-B14F-4D97-AF65-F5344CB8AC3E}">
        <p14:creationId xmlns:p14="http://schemas.microsoft.com/office/powerpoint/2010/main" val="1465805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61852BBC-07F5-0832-9566-5C88CADA170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796136" y="382474"/>
            <a:ext cx="2448272" cy="3202733"/>
          </a:xfrm>
          <a:prstGeom prst="rect">
            <a:avLst/>
          </a:prstGeom>
        </p:spPr>
      </p:pic>
      <p:pic>
        <p:nvPicPr>
          <p:cNvPr id="5" name="Afbeelding 4" descr="Afbeelding met tekst, pentekening&#10;&#10;Automatisch gegenereerde beschrijving">
            <a:extLst>
              <a:ext uri="{FF2B5EF4-FFF2-40B4-BE49-F238E27FC236}">
                <a16:creationId xmlns:a16="http://schemas.microsoft.com/office/drawing/2014/main" id="{6BDDFDBD-F8CA-35FB-9E78-1A95B8C2B3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0232" y="5024682"/>
            <a:ext cx="2376264" cy="2254404"/>
          </a:xfrm>
          <a:prstGeom prst="rect">
            <a:avLst/>
          </a:prstGeom>
        </p:spPr>
      </p:pic>
      <p:pic>
        <p:nvPicPr>
          <p:cNvPr id="14" name="Afbeelding 13">
            <a:extLst>
              <a:ext uri="{FF2B5EF4-FFF2-40B4-BE49-F238E27FC236}">
                <a16:creationId xmlns:a16="http://schemas.microsoft.com/office/drawing/2014/main" id="{C7500F99-C6ED-C880-2660-C58AA057916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p:txBody>
          <a:bodyPr/>
          <a:lstStyle/>
          <a:p>
            <a:br>
              <a:rPr lang="nl-NL"/>
            </a:br>
            <a:r>
              <a:rPr lang="nl-NL"/>
              <a:t>Hoe werkt het?</a:t>
            </a:r>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a:xfrm>
            <a:off x="611560" y="1484784"/>
            <a:ext cx="6348413" cy="4536504"/>
          </a:xfrm>
        </p:spPr>
        <p:txBody>
          <a:bodyPr/>
          <a:lstStyle/>
          <a:p>
            <a:endParaRPr lang="nl-NL" altLang="nl-NL" i="1">
              <a:solidFill>
                <a:srgbClr val="1E7F4B"/>
              </a:solidFill>
            </a:endParaRPr>
          </a:p>
          <a:p>
            <a:endParaRPr lang="nl-NL" altLang="nl-NL" i="1">
              <a:solidFill>
                <a:srgbClr val="1E7F4B"/>
              </a:solidFill>
            </a:endParaRPr>
          </a:p>
          <a:p>
            <a:pPr marL="0" indent="0">
              <a:buNone/>
            </a:pPr>
            <a:endParaRPr lang="nl-NL" altLang="nl-NL" i="1">
              <a:solidFill>
                <a:srgbClr val="1E7F4B"/>
              </a:solidFill>
            </a:endParaRPr>
          </a:p>
          <a:p>
            <a:r>
              <a:rPr lang="nl-NL" altLang="nl-NL">
                <a:solidFill>
                  <a:schemeClr val="tx1">
                    <a:lumMod val="75000"/>
                    <a:lumOff val="25000"/>
                  </a:schemeClr>
                </a:solidFill>
              </a:rPr>
              <a:t>Instructies aan de leerkracht staan in lichtgroen, bijv.:</a:t>
            </a:r>
            <a:br>
              <a:rPr lang="nl-NL" altLang="nl-NL">
                <a:solidFill>
                  <a:schemeClr val="tx1">
                    <a:lumMod val="75000"/>
                    <a:lumOff val="25000"/>
                  </a:schemeClr>
                </a:solidFill>
              </a:rPr>
            </a:br>
            <a:r>
              <a:rPr lang="nl-NL" altLang="nl-NL">
                <a:solidFill>
                  <a:srgbClr val="94C357"/>
                </a:solidFill>
              </a:rPr>
              <a:t>Bij deze sheet past actieve werkvorm “</a:t>
            </a:r>
            <a:r>
              <a:rPr lang="nl-NL" altLang="nl-NL" err="1">
                <a:solidFill>
                  <a:srgbClr val="94C357"/>
                </a:solidFill>
              </a:rPr>
              <a:t>xyz</a:t>
            </a:r>
            <a:r>
              <a:rPr lang="nl-NL" altLang="nl-NL">
                <a:solidFill>
                  <a:srgbClr val="94C357"/>
                </a:solidFill>
              </a:rPr>
              <a:t>”</a:t>
            </a:r>
          </a:p>
          <a:p>
            <a:r>
              <a:rPr lang="nl-NL" altLang="nl-NL">
                <a:solidFill>
                  <a:srgbClr val="94C357"/>
                </a:solidFill>
              </a:rPr>
              <a:t>Leerkracht: zie voor actieve werkvormen </a:t>
            </a:r>
            <a:r>
              <a:rPr lang="nl-NL" altLang="nl-NL">
                <a:solidFill>
                  <a:srgbClr val="94C357"/>
                </a:solidFill>
                <a:hlinkClick r:id="rId5"/>
              </a:rPr>
              <a:t>https://huisvanerasmus.nl/?smd_process_download=1&amp;download_id=612</a:t>
            </a:r>
            <a:r>
              <a:rPr lang="nl-NL" altLang="nl-NL">
                <a:solidFill>
                  <a:srgbClr val="94C357"/>
                </a:solidFill>
              </a:rPr>
              <a:t> </a:t>
            </a:r>
          </a:p>
          <a:p>
            <a:r>
              <a:rPr lang="nl-NL" altLang="nl-NL">
                <a:solidFill>
                  <a:schemeClr val="tx1">
                    <a:lumMod val="75000"/>
                    <a:lumOff val="25000"/>
                  </a:schemeClr>
                </a:solidFill>
              </a:rPr>
              <a:t>Vragen voor de leerlingen zijn steeds blauw gekleurd. Zo dus: </a:t>
            </a:r>
            <a:r>
              <a:rPr lang="nl-NL" altLang="nl-NL">
                <a:solidFill>
                  <a:srgbClr val="009DD9"/>
                </a:solidFill>
              </a:rPr>
              <a:t>Welke afspraken zijn daarvoor nodig?</a:t>
            </a:r>
          </a:p>
        </p:txBody>
      </p:sp>
    </p:spTree>
    <p:extLst>
      <p:ext uri="{BB962C8B-B14F-4D97-AF65-F5344CB8AC3E}">
        <p14:creationId xmlns:p14="http://schemas.microsoft.com/office/powerpoint/2010/main" val="2660557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304AC51-741D-96B4-9B92-3C12B6CE2230}"/>
              </a:ext>
            </a:extLst>
          </p:cNvPr>
          <p:cNvPicPr>
            <a:picLocks noChangeAspect="1"/>
          </p:cNvPicPr>
          <p:nvPr/>
        </p:nvPicPr>
        <p:blipFill>
          <a:blip r:embed="rId2"/>
          <a:stretch>
            <a:fillRect/>
          </a:stretch>
        </p:blipFill>
        <p:spPr>
          <a:xfrm>
            <a:off x="5796136" y="609600"/>
            <a:ext cx="2619375" cy="1743075"/>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539552" y="2492896"/>
            <a:ext cx="5184576" cy="4125193"/>
          </a:xfrm>
        </p:spPr>
        <p:txBody>
          <a:bodyPr/>
          <a:lstStyle/>
          <a:p>
            <a:pPr marL="0" indent="0" eaLnBrk="1" hangingPunct="1">
              <a:buNone/>
            </a:pPr>
            <a:r>
              <a:rPr lang="nl-NL" dirty="0">
                <a:solidFill>
                  <a:schemeClr val="tx1">
                    <a:lumMod val="75000"/>
                    <a:lumOff val="25000"/>
                  </a:schemeClr>
                </a:solidFill>
                <a:ea typeface="+mn-lt"/>
                <a:cs typeface="+mn-lt"/>
              </a:rPr>
              <a:t>De Gazastrook werd bijna helemaal afgesloten </a:t>
            </a:r>
          </a:p>
          <a:p>
            <a:pPr eaLnBrk="1" hangingPunct="1"/>
            <a:r>
              <a:rPr lang="nl-NL" dirty="0">
                <a:solidFill>
                  <a:schemeClr val="tx1">
                    <a:lumMod val="75000"/>
                    <a:lumOff val="25000"/>
                  </a:schemeClr>
                </a:solidFill>
                <a:ea typeface="+mn-lt"/>
                <a:cs typeface="+mn-lt"/>
              </a:rPr>
              <a:t>De Palestijnen leven in armoede</a:t>
            </a:r>
          </a:p>
          <a:p>
            <a:pPr eaLnBrk="1" hangingPunct="1"/>
            <a:r>
              <a:rPr lang="nl-NL" dirty="0">
                <a:solidFill>
                  <a:schemeClr val="tx1">
                    <a:lumMod val="75000"/>
                    <a:lumOff val="25000"/>
                  </a:schemeClr>
                </a:solidFill>
                <a:ea typeface="+mn-lt"/>
                <a:cs typeface="+mn-lt"/>
              </a:rPr>
              <a:t>Sommige mensen noemen dit een “Openlucht Gevangenis”</a:t>
            </a:r>
          </a:p>
          <a:p>
            <a:pPr eaLnBrk="1" hangingPunct="1"/>
            <a:r>
              <a:rPr lang="nl-NL" dirty="0">
                <a:solidFill>
                  <a:schemeClr val="tx1">
                    <a:lumMod val="75000"/>
                    <a:lumOff val="25000"/>
                  </a:schemeClr>
                </a:solidFill>
                <a:ea typeface="+mn-lt"/>
                <a:cs typeface="+mn-lt"/>
              </a:rPr>
              <a:t>Het gebied kookt van boosheid</a:t>
            </a:r>
          </a:p>
          <a:p>
            <a:pPr eaLnBrk="1" hangingPunct="1"/>
            <a:r>
              <a:rPr lang="nl-NL" dirty="0">
                <a:solidFill>
                  <a:srgbClr val="0070C0"/>
                </a:solidFill>
                <a:ea typeface="+mn-lt"/>
                <a:cs typeface="+mn-lt"/>
              </a:rPr>
              <a:t>En wat gebeurt er nu, na tientallen jaren?</a:t>
            </a:r>
          </a:p>
          <a:p>
            <a:pPr eaLnBrk="1" hangingPunct="1"/>
            <a:r>
              <a:rPr lang="nl-NL" dirty="0">
                <a:solidFill>
                  <a:srgbClr val="0070C0"/>
                </a:solidFill>
                <a:ea typeface="+mn-lt"/>
                <a:cs typeface="+mn-lt"/>
              </a:rPr>
              <a:t>Wie heeft gelijk? </a:t>
            </a:r>
          </a:p>
          <a:p>
            <a:pPr eaLnBrk="1" hangingPunct="1"/>
            <a:r>
              <a:rPr lang="nl-NL" dirty="0">
                <a:solidFill>
                  <a:srgbClr val="0070C0"/>
                </a:solidFill>
                <a:ea typeface="+mn-lt"/>
                <a:cs typeface="+mn-lt"/>
              </a:rPr>
              <a:t>Wie heeft ongelijk?</a:t>
            </a:r>
          </a:p>
          <a:p>
            <a:pPr marL="0" indent="0" eaLnBrk="1" hangingPunct="1">
              <a:buNone/>
            </a:pPr>
            <a:r>
              <a:rPr lang="nl-NL" dirty="0">
                <a:solidFill>
                  <a:srgbClr val="94C357"/>
                </a:solidFill>
              </a:rPr>
              <a:t>Deze vragen hoeven niet beantwoord te worden</a:t>
            </a:r>
          </a:p>
        </p:txBody>
      </p:sp>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a:t>Een beetje geschiedenis</a:t>
            </a:r>
            <a:endParaRPr lang="nl-NL">
              <a:solidFill>
                <a:srgbClr val="009DD9"/>
              </a:solidFill>
            </a:endParaRPr>
          </a:p>
        </p:txBody>
      </p:sp>
      <p:pic>
        <p:nvPicPr>
          <p:cNvPr id="5" name="Afbeelding 4">
            <a:extLst>
              <a:ext uri="{FF2B5EF4-FFF2-40B4-BE49-F238E27FC236}">
                <a16:creationId xmlns:a16="http://schemas.microsoft.com/office/drawing/2014/main" id="{F15747A3-B80E-CF28-EB41-A250BEFF49FD}"/>
              </a:ext>
            </a:extLst>
          </p:cNvPr>
          <p:cNvPicPr>
            <a:picLocks noChangeAspect="1"/>
          </p:cNvPicPr>
          <p:nvPr/>
        </p:nvPicPr>
        <p:blipFill rotWithShape="1">
          <a:blip r:embed="rId4"/>
          <a:srcRect l="45438" r="12202"/>
          <a:stretch/>
        </p:blipFill>
        <p:spPr>
          <a:xfrm>
            <a:off x="6300192" y="3127333"/>
            <a:ext cx="2737353" cy="3618683"/>
          </a:xfrm>
          <a:prstGeom prst="rect">
            <a:avLst/>
          </a:prstGeom>
        </p:spPr>
      </p:pic>
    </p:spTree>
    <p:extLst>
      <p:ext uri="{BB962C8B-B14F-4D97-AF65-F5344CB8AC3E}">
        <p14:creationId xmlns:p14="http://schemas.microsoft.com/office/powerpoint/2010/main" val="3732155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48845"/>
            <a:ext cx="9143997" cy="6857998"/>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0" y="332656"/>
            <a:ext cx="6348413" cy="1163216"/>
          </a:xfrm>
        </p:spPr>
        <p:txBody>
          <a:bodyPr/>
          <a:lstStyle/>
          <a:p>
            <a:r>
              <a:rPr lang="nl-NL" dirty="0"/>
              <a:t>Filmpje achtergronden</a:t>
            </a:r>
            <a:br>
              <a:rPr lang="nl-NL" dirty="0"/>
            </a:br>
            <a:r>
              <a:rPr lang="nl-NL" dirty="0"/>
              <a:t>Palestijns Israëlisch </a:t>
            </a:r>
            <a:br>
              <a:rPr lang="en-US" dirty="0"/>
            </a:br>
            <a:r>
              <a:rPr lang="nl-NL" dirty="0"/>
              <a:t>conflict</a:t>
            </a:r>
            <a:br>
              <a:rPr lang="nl-NL" dirty="0"/>
            </a:br>
            <a:r>
              <a:rPr lang="nl-NL" dirty="0"/>
              <a:t>(optioneel)</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0" y="2732807"/>
            <a:ext cx="7560840" cy="4125193"/>
          </a:xfrm>
        </p:spPr>
        <p:txBody>
          <a:bodyPr/>
          <a:lstStyle/>
          <a:p>
            <a:r>
              <a:rPr lang="nl-NL">
                <a:solidFill>
                  <a:srgbClr val="94C357"/>
                </a:solidFill>
              </a:rPr>
              <a:t>Dit is een filmpje van onze partner HUMAN, uit 2021 maar nog steeds actueel</a:t>
            </a:r>
          </a:p>
          <a:p>
            <a:r>
              <a:rPr lang="nl-NL">
                <a:solidFill>
                  <a:srgbClr val="94C357"/>
                </a:solidFill>
                <a:hlinkClick r:id="rId4"/>
              </a:rPr>
              <a:t>https://schooltv.nl/video/het-geweld-in-israel-en-de-palestijnse-gebieden-uitgelegd-een-langlopend-conflict/</a:t>
            </a:r>
            <a:endParaRPr lang="nl-NL">
              <a:solidFill>
                <a:srgbClr val="94C357"/>
              </a:solidFill>
            </a:endParaRPr>
          </a:p>
          <a:p>
            <a:r>
              <a:rPr lang="nl-NL">
                <a:solidFill>
                  <a:srgbClr val="94C357"/>
                </a:solidFill>
              </a:rPr>
              <a:t>(11 minuten, maar je kunt stoppen na 9:10 - de rest is politiek)</a:t>
            </a:r>
          </a:p>
        </p:txBody>
      </p:sp>
    </p:spTree>
    <p:extLst>
      <p:ext uri="{BB962C8B-B14F-4D97-AF65-F5344CB8AC3E}">
        <p14:creationId xmlns:p14="http://schemas.microsoft.com/office/powerpoint/2010/main" val="3705932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1"/>
            <a:ext cx="9143997" cy="6857998"/>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0" y="332656"/>
            <a:ext cx="6517209" cy="1163216"/>
          </a:xfrm>
        </p:spPr>
        <p:txBody>
          <a:bodyPr/>
          <a:lstStyle/>
          <a:p>
            <a:r>
              <a:rPr lang="nl-NL" dirty="0"/>
              <a:t>Actieve werkvormen</a:t>
            </a:r>
            <a:br>
              <a:rPr lang="nl-NL" dirty="0"/>
            </a:br>
            <a:r>
              <a:rPr lang="nl-NL" dirty="0"/>
              <a:t> (optioneel!)</a:t>
            </a:r>
            <a:br>
              <a:rPr lang="nl-NL" dirty="0"/>
            </a:br>
            <a:endParaRPr lang="nl-NL" dirty="0"/>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0" y="1495872"/>
            <a:ext cx="7560840" cy="5362128"/>
          </a:xfrm>
        </p:spPr>
        <p:txBody>
          <a:bodyPr/>
          <a:lstStyle/>
          <a:p>
            <a:pPr marL="0" indent="0">
              <a:buNone/>
            </a:pPr>
            <a:endParaRPr lang="nl-NL" dirty="0">
              <a:solidFill>
                <a:srgbClr val="94C357"/>
              </a:solidFill>
            </a:endParaRPr>
          </a:p>
          <a:p>
            <a:pPr marL="0" indent="0">
              <a:buNone/>
            </a:pPr>
            <a:r>
              <a:rPr lang="nl-NL" dirty="0">
                <a:solidFill>
                  <a:srgbClr val="94C357"/>
                </a:solidFill>
              </a:rPr>
              <a:t>Leerkracht:</a:t>
            </a:r>
          </a:p>
          <a:p>
            <a:r>
              <a:rPr lang="nl-NL" dirty="0">
                <a:solidFill>
                  <a:srgbClr val="94C357"/>
                </a:solidFill>
              </a:rPr>
              <a:t>Hierna volgen drie actieve werkvormen:</a:t>
            </a:r>
          </a:p>
          <a:p>
            <a:r>
              <a:rPr lang="nl-NL" dirty="0" err="1">
                <a:solidFill>
                  <a:srgbClr val="94C357"/>
                </a:solidFill>
              </a:rPr>
              <a:t>Stand-punt</a:t>
            </a:r>
            <a:r>
              <a:rPr lang="nl-NL" dirty="0">
                <a:solidFill>
                  <a:srgbClr val="94C357"/>
                </a:solidFill>
              </a:rPr>
              <a:t> innemen </a:t>
            </a:r>
            <a:r>
              <a:rPr lang="nl-NL" dirty="0">
                <a:solidFill>
                  <a:srgbClr val="94C357"/>
                </a:solidFill>
                <a:highlight>
                  <a:srgbClr val="FFFF00"/>
                </a:highlight>
              </a:rPr>
              <a:t>Optie A (onrecht en oorlog)</a:t>
            </a:r>
          </a:p>
          <a:p>
            <a:pPr marL="0" indent="0">
              <a:buNone/>
            </a:pPr>
            <a:endParaRPr lang="nl-NL" dirty="0">
              <a:solidFill>
                <a:srgbClr val="94C357"/>
              </a:solidFill>
            </a:endParaRPr>
          </a:p>
          <a:p>
            <a:r>
              <a:rPr lang="nl-NL" dirty="0" err="1">
                <a:solidFill>
                  <a:srgbClr val="94C357"/>
                </a:solidFill>
              </a:rPr>
              <a:t>Stand-punt</a:t>
            </a:r>
            <a:r>
              <a:rPr lang="nl-NL" dirty="0">
                <a:solidFill>
                  <a:srgbClr val="94C357"/>
                </a:solidFill>
              </a:rPr>
              <a:t> innemen </a:t>
            </a:r>
            <a:r>
              <a:rPr lang="nl-NL" dirty="0">
                <a:solidFill>
                  <a:srgbClr val="94C357"/>
                </a:solidFill>
                <a:highlight>
                  <a:srgbClr val="FFFF00"/>
                </a:highlight>
              </a:rPr>
              <a:t>Optie B (</a:t>
            </a:r>
            <a:r>
              <a:rPr lang="nl-NL" dirty="0" err="1">
                <a:solidFill>
                  <a:srgbClr val="94C357"/>
                </a:solidFill>
                <a:highlight>
                  <a:srgbClr val="FFFF00"/>
                </a:highlight>
              </a:rPr>
              <a:t>Israel</a:t>
            </a:r>
            <a:r>
              <a:rPr lang="nl-NL" dirty="0">
                <a:solidFill>
                  <a:srgbClr val="94C357"/>
                </a:solidFill>
                <a:highlight>
                  <a:srgbClr val="FFFF00"/>
                </a:highlight>
              </a:rPr>
              <a:t> – </a:t>
            </a:r>
            <a:r>
              <a:rPr lang="nl-NL" dirty="0" err="1">
                <a:solidFill>
                  <a:srgbClr val="94C357"/>
                </a:solidFill>
                <a:highlight>
                  <a:srgbClr val="FFFF00"/>
                </a:highlight>
              </a:rPr>
              <a:t>Palestijen</a:t>
            </a:r>
            <a:r>
              <a:rPr lang="nl-NL" dirty="0">
                <a:solidFill>
                  <a:srgbClr val="94C357"/>
                </a:solidFill>
                <a:highlight>
                  <a:srgbClr val="FFFF00"/>
                </a:highlight>
              </a:rPr>
              <a:t>)</a:t>
            </a:r>
          </a:p>
          <a:p>
            <a:pPr lvl="1"/>
            <a:r>
              <a:rPr lang="nl-NL" dirty="0">
                <a:solidFill>
                  <a:srgbClr val="94C357"/>
                </a:solidFill>
              </a:rPr>
              <a:t>Deze is indringender!</a:t>
            </a:r>
          </a:p>
          <a:p>
            <a:pPr lvl="1"/>
            <a:endParaRPr lang="nl-NL" dirty="0">
              <a:solidFill>
                <a:srgbClr val="94C357"/>
              </a:solidFill>
            </a:endParaRPr>
          </a:p>
          <a:p>
            <a:r>
              <a:rPr lang="nl-NL" dirty="0" err="1">
                <a:solidFill>
                  <a:srgbClr val="94C357"/>
                </a:solidFill>
              </a:rPr>
              <a:t>Schrijf-opdracht</a:t>
            </a:r>
            <a:r>
              <a:rPr lang="nl-NL" dirty="0">
                <a:solidFill>
                  <a:srgbClr val="94C357"/>
                </a:solidFill>
              </a:rPr>
              <a:t> in groepjes: </a:t>
            </a:r>
            <a:r>
              <a:rPr lang="nl-NL" dirty="0">
                <a:solidFill>
                  <a:srgbClr val="94C357"/>
                </a:solidFill>
                <a:highlight>
                  <a:srgbClr val="FFFF00"/>
                </a:highlight>
              </a:rPr>
              <a:t>Optie C: Bedenk een </a:t>
            </a:r>
            <a:r>
              <a:rPr lang="nl-NL" dirty="0" err="1">
                <a:solidFill>
                  <a:srgbClr val="94C357"/>
                </a:solidFill>
                <a:highlight>
                  <a:srgbClr val="FFFF00"/>
                </a:highlight>
              </a:rPr>
              <a:t>vredes-plan</a:t>
            </a:r>
            <a:endParaRPr lang="nl-NL" dirty="0">
              <a:solidFill>
                <a:srgbClr val="94C357"/>
              </a:solidFill>
              <a:highlight>
                <a:srgbClr val="FFFF00"/>
              </a:highlight>
            </a:endParaRPr>
          </a:p>
          <a:p>
            <a:endParaRPr lang="nl-NL" dirty="0">
              <a:solidFill>
                <a:srgbClr val="94C357"/>
              </a:solidFill>
            </a:endParaRPr>
          </a:p>
          <a:p>
            <a:pPr marL="0" indent="0">
              <a:buNone/>
            </a:pPr>
            <a:r>
              <a:rPr lang="nl-NL" dirty="0">
                <a:solidFill>
                  <a:srgbClr val="94C357"/>
                </a:solidFill>
              </a:rPr>
              <a:t>Je mag zelf bepalen of je deze wilt behandelen, </a:t>
            </a:r>
          </a:p>
          <a:p>
            <a:pPr marL="0" indent="0">
              <a:buNone/>
            </a:pPr>
            <a:r>
              <a:rPr lang="nl-NL" dirty="0">
                <a:solidFill>
                  <a:srgbClr val="94C357"/>
                </a:solidFill>
              </a:rPr>
              <a:t>			en  welke je kiest.</a:t>
            </a:r>
          </a:p>
        </p:txBody>
      </p:sp>
    </p:spTree>
    <p:extLst>
      <p:ext uri="{BB962C8B-B14F-4D97-AF65-F5344CB8AC3E}">
        <p14:creationId xmlns:p14="http://schemas.microsoft.com/office/powerpoint/2010/main" val="840523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F4098C09-ED9A-AA64-63EC-E9C98F2ACDEC}"/>
              </a:ext>
            </a:extLst>
          </p:cNvPr>
          <p:cNvPicPr>
            <a:picLocks noChangeAspect="1"/>
          </p:cNvPicPr>
          <p:nvPr/>
        </p:nvPicPr>
        <p:blipFill>
          <a:blip r:embed="rId3"/>
          <a:stretch>
            <a:fillRect/>
          </a:stretch>
        </p:blipFill>
        <p:spPr>
          <a:xfrm>
            <a:off x="5801483" y="332655"/>
            <a:ext cx="2654572" cy="2724634"/>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1"/>
            <a:ext cx="9143997" cy="6857998"/>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0" y="332656"/>
            <a:ext cx="6517209" cy="1163216"/>
          </a:xfrm>
        </p:spPr>
        <p:txBody>
          <a:bodyPr/>
          <a:lstStyle/>
          <a:p>
            <a:r>
              <a:rPr lang="nl-NL" dirty="0">
                <a:highlight>
                  <a:srgbClr val="FFFF00"/>
                </a:highlight>
              </a:rPr>
              <a:t>Optie A</a:t>
            </a:r>
            <a:r>
              <a:rPr lang="nl-NL" dirty="0"/>
              <a:t>: </a:t>
            </a:r>
            <a:r>
              <a:rPr lang="nl-NL" dirty="0" err="1"/>
              <a:t>Stand-punt</a:t>
            </a:r>
            <a:r>
              <a:rPr lang="nl-NL" dirty="0"/>
              <a:t> innemen</a:t>
            </a:r>
            <a:br>
              <a:rPr lang="nl-NL" dirty="0"/>
            </a:br>
            <a:r>
              <a:rPr lang="nl-NL" dirty="0"/>
              <a:t>	Onrecht en oorlog</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59" y="1495872"/>
            <a:ext cx="7610291" cy="5362128"/>
          </a:xfrm>
        </p:spPr>
        <p:txBody>
          <a:bodyPr/>
          <a:lstStyle/>
          <a:p>
            <a:pPr marL="0" indent="0">
              <a:buNone/>
            </a:pPr>
            <a:endParaRPr lang="nl-NL" dirty="0">
              <a:solidFill>
                <a:schemeClr val="tx1"/>
              </a:solidFill>
            </a:endParaRPr>
          </a:p>
          <a:p>
            <a:pPr marL="0" indent="0">
              <a:buNone/>
            </a:pPr>
            <a:r>
              <a:rPr lang="nl-NL" dirty="0">
                <a:solidFill>
                  <a:schemeClr val="tx1"/>
                </a:solidFill>
              </a:rPr>
              <a:t>Erasmus heeft ooit gezegd:</a:t>
            </a:r>
          </a:p>
          <a:p>
            <a:r>
              <a:rPr lang="nl-NL" dirty="0">
                <a:solidFill>
                  <a:schemeClr val="accent2">
                    <a:lumMod val="75000"/>
                  </a:schemeClr>
                </a:solidFill>
              </a:rPr>
              <a:t>‘Beter een onrechtvaardige vrede dan een rechtvaardige oorlog’</a:t>
            </a:r>
          </a:p>
          <a:p>
            <a:r>
              <a:rPr lang="nl-NL" dirty="0">
                <a:solidFill>
                  <a:srgbClr val="0070C0"/>
                </a:solidFill>
              </a:rPr>
              <a:t>Wat vinden jullie daarvan ? </a:t>
            </a:r>
            <a:r>
              <a:rPr lang="nl-NL" sz="1600" dirty="0">
                <a:solidFill>
                  <a:schemeClr val="tx1"/>
                </a:solidFill>
              </a:rPr>
              <a:t>Laat maar zien, ga allemaal op een lijn staan. </a:t>
            </a:r>
          </a:p>
          <a:p>
            <a:pPr lvl="1"/>
            <a:r>
              <a:rPr lang="nl-NL" dirty="0">
                <a:solidFill>
                  <a:schemeClr val="tx1"/>
                </a:solidFill>
              </a:rPr>
              <a:t>Links: eens met de stelling, dus </a:t>
            </a:r>
            <a:r>
              <a:rPr lang="nl-NL" dirty="0">
                <a:solidFill>
                  <a:schemeClr val="tx1"/>
                </a:solidFill>
                <a:highlight>
                  <a:srgbClr val="FFFF00"/>
                </a:highlight>
              </a:rPr>
              <a:t>Liever een onrechtvaardige vrede</a:t>
            </a:r>
          </a:p>
          <a:p>
            <a:pPr lvl="1"/>
            <a:r>
              <a:rPr lang="nl-NL" dirty="0">
                <a:solidFill>
                  <a:schemeClr val="tx1"/>
                </a:solidFill>
              </a:rPr>
              <a:t>Rechts: oneens met de stelling, dus </a:t>
            </a:r>
            <a:r>
              <a:rPr lang="nl-NL" dirty="0">
                <a:solidFill>
                  <a:schemeClr val="tx1"/>
                </a:solidFill>
                <a:highlight>
                  <a:srgbClr val="FFFF00"/>
                </a:highlight>
              </a:rPr>
              <a:t>Dan maar liever een oorlog</a:t>
            </a:r>
          </a:p>
          <a:p>
            <a:pPr marL="457200" lvl="1" indent="0">
              <a:buNone/>
            </a:pPr>
            <a:r>
              <a:rPr lang="nl-NL" dirty="0">
                <a:solidFill>
                  <a:schemeClr val="tx1"/>
                </a:solidFill>
              </a:rPr>
              <a:t>Kies een plek links, rechts, of ergens daar tussenin.</a:t>
            </a:r>
          </a:p>
          <a:p>
            <a:r>
              <a:rPr lang="nl-NL" dirty="0">
                <a:solidFill>
                  <a:srgbClr val="00B050"/>
                </a:solidFill>
              </a:rPr>
              <a:t>Dan komt de leerkracht met de vraag: </a:t>
            </a:r>
            <a:r>
              <a:rPr lang="nl-NL" dirty="0">
                <a:solidFill>
                  <a:srgbClr val="0070C0"/>
                </a:solidFill>
              </a:rPr>
              <a:t>“Vertel jij eens waarom je hier staat?” </a:t>
            </a:r>
            <a:r>
              <a:rPr lang="nl-NL" dirty="0">
                <a:solidFill>
                  <a:schemeClr val="tx1"/>
                </a:solidFill>
              </a:rPr>
              <a:t>Of </a:t>
            </a:r>
            <a:r>
              <a:rPr lang="nl-NL" dirty="0">
                <a:solidFill>
                  <a:srgbClr val="0070C0"/>
                </a:solidFill>
              </a:rPr>
              <a:t>“Ik zie dat je in het midden staat, vertel eens wat je van allebei de kanten denkt.” </a:t>
            </a:r>
            <a:r>
              <a:rPr lang="nl-NL" dirty="0">
                <a:solidFill>
                  <a:schemeClr val="tx1"/>
                </a:solidFill>
              </a:rPr>
              <a:t>Of</a:t>
            </a:r>
            <a:r>
              <a:rPr lang="nl-NL" dirty="0">
                <a:solidFill>
                  <a:srgbClr val="0070C0"/>
                </a:solidFill>
              </a:rPr>
              <a:t> Wat vind jij een goede reden voor een oorlog ? Of denk jij dat oorlog alles nog erger maakt ?</a:t>
            </a:r>
          </a:p>
          <a:p>
            <a:r>
              <a:rPr lang="nl-NL" dirty="0">
                <a:solidFill>
                  <a:schemeClr val="tx1"/>
                </a:solidFill>
              </a:rPr>
              <a:t>Luister goed naar elkaar! Want na elke uitspraak mogen de leerlingen (ook degenen die naast de lijn staan) van positie veranderen. Ook daar kan een vraag over gesteld worden: </a:t>
            </a:r>
            <a:r>
              <a:rPr lang="nl-NL" dirty="0">
                <a:solidFill>
                  <a:srgbClr val="0070C0"/>
                </a:solidFill>
              </a:rPr>
              <a:t>“Wat is er gezegd waardoor je van plaats veranderd bent?”</a:t>
            </a:r>
          </a:p>
          <a:p>
            <a:endParaRPr lang="nl-NL" dirty="0">
              <a:solidFill>
                <a:schemeClr val="tx1"/>
              </a:solidFill>
            </a:endParaRPr>
          </a:p>
          <a:p>
            <a:r>
              <a:rPr lang="nl-NL" dirty="0">
                <a:solidFill>
                  <a:schemeClr val="tx1"/>
                </a:solidFill>
              </a:rPr>
              <a:t>Vertel waarom je daar staat, jouw mening !</a:t>
            </a:r>
          </a:p>
          <a:p>
            <a:r>
              <a:rPr lang="nl-NL" dirty="0">
                <a:solidFill>
                  <a:schemeClr val="tx1"/>
                </a:solidFill>
              </a:rPr>
              <a:t>Wat vind jij een goede reden voor een oorlog ? </a:t>
            </a:r>
          </a:p>
          <a:p>
            <a:r>
              <a:rPr lang="nl-NL" dirty="0">
                <a:solidFill>
                  <a:schemeClr val="tx1"/>
                </a:solidFill>
              </a:rPr>
              <a:t> Of denk jij dat oorlog alles nog erger maakt ?</a:t>
            </a:r>
          </a:p>
          <a:p>
            <a:r>
              <a:rPr lang="nl-NL" dirty="0">
                <a:solidFill>
                  <a:schemeClr val="tx1"/>
                </a:solidFill>
              </a:rPr>
              <a:t> Luister goed naar elkaar ! </a:t>
            </a:r>
          </a:p>
          <a:p>
            <a:endParaRPr lang="nl-NL" dirty="0">
              <a:solidFill>
                <a:srgbClr val="94C357"/>
              </a:solidFill>
            </a:endParaRPr>
          </a:p>
        </p:txBody>
      </p:sp>
    </p:spTree>
    <p:extLst>
      <p:ext uri="{BB962C8B-B14F-4D97-AF65-F5344CB8AC3E}">
        <p14:creationId xmlns:p14="http://schemas.microsoft.com/office/powerpoint/2010/main" val="3068641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1"/>
            <a:ext cx="9143997" cy="6857998"/>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0" y="332656"/>
            <a:ext cx="6517209" cy="1163216"/>
          </a:xfrm>
        </p:spPr>
        <p:txBody>
          <a:bodyPr/>
          <a:lstStyle/>
          <a:p>
            <a:r>
              <a:rPr lang="nl-NL" dirty="0">
                <a:highlight>
                  <a:srgbClr val="FFFF00"/>
                </a:highlight>
              </a:rPr>
              <a:t>Optie B</a:t>
            </a:r>
            <a:r>
              <a:rPr lang="nl-NL" dirty="0"/>
              <a:t>: </a:t>
            </a:r>
            <a:r>
              <a:rPr lang="nl-NL" dirty="0" err="1"/>
              <a:t>Stand-punt</a:t>
            </a:r>
            <a:r>
              <a:rPr lang="nl-NL" dirty="0"/>
              <a:t> innemen</a:t>
            </a:r>
            <a:br>
              <a:rPr lang="nl-NL" dirty="0"/>
            </a:br>
            <a:r>
              <a:rPr lang="nl-NL" dirty="0"/>
              <a:t>	</a:t>
            </a:r>
            <a:r>
              <a:rPr lang="nl-NL" dirty="0" err="1"/>
              <a:t>Israel</a:t>
            </a:r>
            <a:r>
              <a:rPr lang="nl-NL" dirty="0"/>
              <a:t> - Palestijnen</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0" y="1495872"/>
            <a:ext cx="7560840" cy="5362128"/>
          </a:xfrm>
        </p:spPr>
        <p:txBody>
          <a:bodyPr/>
          <a:lstStyle/>
          <a:p>
            <a:r>
              <a:rPr lang="nl-NL" dirty="0">
                <a:solidFill>
                  <a:schemeClr val="tx1"/>
                </a:solidFill>
              </a:rPr>
              <a:t>In de klas worden twee stoelen of krukken een heel eind uit elkaar neergezet. </a:t>
            </a:r>
          </a:p>
          <a:p>
            <a:r>
              <a:rPr lang="nl-NL" dirty="0">
                <a:solidFill>
                  <a:schemeClr val="tx1"/>
                </a:solidFill>
              </a:rPr>
              <a:t>De ene kruk staat voor </a:t>
            </a:r>
            <a:r>
              <a:rPr lang="nl-NL" dirty="0">
                <a:solidFill>
                  <a:schemeClr val="tx1"/>
                </a:solidFill>
                <a:highlight>
                  <a:srgbClr val="FFFF00"/>
                </a:highlight>
              </a:rPr>
              <a:t>‘Eens met Israël”</a:t>
            </a:r>
            <a:r>
              <a:rPr lang="nl-NL" dirty="0">
                <a:solidFill>
                  <a:schemeClr val="tx1"/>
                </a:solidFill>
              </a:rPr>
              <a:t>, 									de andere voor </a:t>
            </a:r>
            <a:r>
              <a:rPr lang="nl-NL" dirty="0">
                <a:solidFill>
                  <a:schemeClr val="tx1"/>
                </a:solidFill>
                <a:highlight>
                  <a:srgbClr val="FFFF00"/>
                </a:highlight>
              </a:rPr>
              <a:t>‘Eens met de Palestijnen’ </a:t>
            </a:r>
          </a:p>
          <a:p>
            <a:r>
              <a:rPr lang="nl-NL" dirty="0">
                <a:solidFill>
                  <a:schemeClr val="tx1"/>
                </a:solidFill>
              </a:rPr>
              <a:t>Nu gaan de leerlingen staan op een denkbeeldige lijn tussen de krukken. Ze kunnen vlak bij een kruk gaan staan of ergens in het midden. Wil je geen standpunt innemen? Dat mag! Dan ga je naast die lijn staan. Je kan vlak naast de lijn staan en interesse tonen in wat er gebeurt, of je kan ver weg, helemaal in de hoek gaan staan.</a:t>
            </a:r>
          </a:p>
          <a:p>
            <a:r>
              <a:rPr lang="nl-NL" dirty="0">
                <a:solidFill>
                  <a:srgbClr val="00B050"/>
                </a:solidFill>
              </a:rPr>
              <a:t>Dan komt de leerkracht met de vraag: </a:t>
            </a:r>
            <a:r>
              <a:rPr lang="nl-NL" dirty="0">
                <a:solidFill>
                  <a:srgbClr val="0070C0"/>
                </a:solidFill>
              </a:rPr>
              <a:t>“Vertel jij eens waarom je hier staat?” </a:t>
            </a:r>
            <a:r>
              <a:rPr lang="nl-NL" dirty="0">
                <a:solidFill>
                  <a:schemeClr val="tx1"/>
                </a:solidFill>
              </a:rPr>
              <a:t>Of </a:t>
            </a:r>
            <a:r>
              <a:rPr lang="nl-NL" dirty="0">
                <a:solidFill>
                  <a:srgbClr val="0070C0"/>
                </a:solidFill>
              </a:rPr>
              <a:t>“Ik zie dat je in het midden staat, vertel eens wat je van allebei de kanten denkt.”</a:t>
            </a:r>
          </a:p>
          <a:p>
            <a:r>
              <a:rPr lang="nl-NL" dirty="0">
                <a:solidFill>
                  <a:schemeClr val="tx1"/>
                </a:solidFill>
              </a:rPr>
              <a:t>Luister goed naar elkaar! Want na elke uitspraak mogen de leerlingen (ook degenen die naast de lijn staan) van positie veranderen. Ook daar kan een vraag over gesteld worden: </a:t>
            </a:r>
            <a:r>
              <a:rPr lang="nl-NL" dirty="0">
                <a:solidFill>
                  <a:srgbClr val="0070C0"/>
                </a:solidFill>
              </a:rPr>
              <a:t>“Wat is er gezegd waardoor je van plaats veranderd bent?”</a:t>
            </a:r>
          </a:p>
          <a:p>
            <a:endParaRPr lang="nl-NL" dirty="0">
              <a:solidFill>
                <a:srgbClr val="94C357"/>
              </a:solidFill>
            </a:endParaRPr>
          </a:p>
        </p:txBody>
      </p:sp>
    </p:spTree>
    <p:extLst>
      <p:ext uri="{BB962C8B-B14F-4D97-AF65-F5344CB8AC3E}">
        <p14:creationId xmlns:p14="http://schemas.microsoft.com/office/powerpoint/2010/main" val="1457329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1"/>
            <a:ext cx="9143997" cy="6857998"/>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0" y="332656"/>
            <a:ext cx="6348413" cy="1163216"/>
          </a:xfrm>
        </p:spPr>
        <p:txBody>
          <a:bodyPr/>
          <a:lstStyle/>
          <a:p>
            <a:r>
              <a:rPr lang="nl-NL" err="1"/>
              <a:t>Stand-punt</a:t>
            </a:r>
            <a:r>
              <a:rPr lang="nl-NL"/>
              <a:t> innemen</a:t>
            </a:r>
            <a:br>
              <a:rPr lang="nl-NL"/>
            </a:br>
            <a:r>
              <a:rPr lang="nl-NL"/>
              <a:t>(Nabespreking)</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0" y="1495872"/>
            <a:ext cx="7560840" cy="5029472"/>
          </a:xfrm>
        </p:spPr>
        <p:txBody>
          <a:bodyPr/>
          <a:lstStyle/>
          <a:p>
            <a:pPr marL="0" indent="0">
              <a:buNone/>
            </a:pPr>
            <a:endParaRPr lang="nl-NL" dirty="0">
              <a:solidFill>
                <a:srgbClr val="94C357"/>
              </a:solidFill>
            </a:endParaRPr>
          </a:p>
          <a:p>
            <a:pPr marL="0" indent="0">
              <a:buNone/>
            </a:pPr>
            <a:endParaRPr lang="nl-NL" dirty="0">
              <a:solidFill>
                <a:srgbClr val="94C357"/>
              </a:solidFill>
            </a:endParaRPr>
          </a:p>
          <a:p>
            <a:pPr marL="0" indent="0">
              <a:buNone/>
            </a:pPr>
            <a:r>
              <a:rPr lang="nl-NL" dirty="0">
                <a:solidFill>
                  <a:srgbClr val="94C357"/>
                </a:solidFill>
              </a:rPr>
              <a:t>1) In de nabespreking is ruimte voor inhoudelijke verdiepingsvragen: </a:t>
            </a:r>
          </a:p>
          <a:p>
            <a:r>
              <a:rPr lang="nl-NL" dirty="0">
                <a:solidFill>
                  <a:srgbClr val="0070C0"/>
                </a:solidFill>
              </a:rPr>
              <a:t>Wat vind je een goede reden voor oorlog? </a:t>
            </a:r>
          </a:p>
          <a:p>
            <a:r>
              <a:rPr lang="nl-NL" dirty="0">
                <a:solidFill>
                  <a:srgbClr val="0070C0"/>
                </a:solidFill>
              </a:rPr>
              <a:t>Is geschiedenis belangrijk?</a:t>
            </a:r>
          </a:p>
          <a:p>
            <a:pPr marL="0" indent="0">
              <a:buNone/>
            </a:pPr>
            <a:endParaRPr lang="nl-NL" dirty="0">
              <a:solidFill>
                <a:srgbClr val="94C357"/>
              </a:solidFill>
            </a:endParaRPr>
          </a:p>
          <a:p>
            <a:pPr marL="0" indent="0">
              <a:buNone/>
            </a:pPr>
            <a:r>
              <a:rPr lang="nl-NL" dirty="0">
                <a:solidFill>
                  <a:srgbClr val="94C357"/>
                </a:solidFill>
              </a:rPr>
              <a:t>2) In de nabespreking is ook ruimte voor het proces. </a:t>
            </a:r>
          </a:p>
          <a:p>
            <a:r>
              <a:rPr lang="nl-NL" dirty="0">
                <a:solidFill>
                  <a:srgbClr val="0070C0"/>
                </a:solidFill>
              </a:rPr>
              <a:t>Wie heeft er erg getwijfeld? </a:t>
            </a:r>
          </a:p>
          <a:p>
            <a:r>
              <a:rPr lang="nl-NL" dirty="0">
                <a:solidFill>
                  <a:srgbClr val="0070C0"/>
                </a:solidFill>
              </a:rPr>
              <a:t>Hebben jullie dingen gehoord die je van gedachten lieten veranderen? </a:t>
            </a:r>
          </a:p>
          <a:p>
            <a:r>
              <a:rPr lang="nl-NL" dirty="0">
                <a:solidFill>
                  <a:srgbClr val="0070C0"/>
                </a:solidFill>
              </a:rPr>
              <a:t>Of die je juist zekerder lieten voelen in je standpunt?</a:t>
            </a:r>
          </a:p>
        </p:txBody>
      </p:sp>
    </p:spTree>
    <p:extLst>
      <p:ext uri="{BB962C8B-B14F-4D97-AF65-F5344CB8AC3E}">
        <p14:creationId xmlns:p14="http://schemas.microsoft.com/office/powerpoint/2010/main" val="366636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4A658BB1-A2FC-300B-67BD-412028602ABB}"/>
              </a:ext>
            </a:extLst>
          </p:cNvPr>
          <p:cNvPicPr>
            <a:picLocks noChangeAspect="1"/>
          </p:cNvPicPr>
          <p:nvPr/>
        </p:nvPicPr>
        <p:blipFill>
          <a:blip r:embed="rId3"/>
          <a:stretch>
            <a:fillRect/>
          </a:stretch>
        </p:blipFill>
        <p:spPr>
          <a:xfrm>
            <a:off x="6127006" y="800868"/>
            <a:ext cx="1524132" cy="1390008"/>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1"/>
            <a:ext cx="9143997" cy="6857998"/>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0" y="332656"/>
            <a:ext cx="6348413" cy="1163216"/>
          </a:xfrm>
        </p:spPr>
        <p:txBody>
          <a:bodyPr/>
          <a:lstStyle/>
          <a:p>
            <a:r>
              <a:rPr lang="nl-NL" dirty="0">
                <a:highlight>
                  <a:srgbClr val="FFFF00"/>
                </a:highlight>
              </a:rPr>
              <a:t>Optie C: </a:t>
            </a:r>
            <a:r>
              <a:rPr lang="nl-NL" dirty="0"/>
              <a:t>Is er een oplossing?</a:t>
            </a:r>
            <a:br>
              <a:rPr lang="nl-NL" dirty="0"/>
            </a:br>
            <a:r>
              <a:rPr lang="nl-NL" dirty="0"/>
              <a:t>Vredesplan schrijven</a:t>
            </a:r>
            <a:br>
              <a:rPr lang="nl-NL" dirty="0"/>
            </a:br>
            <a:endParaRPr lang="nl-NL" dirty="0"/>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0" y="1495872"/>
            <a:ext cx="7560840" cy="5029472"/>
          </a:xfrm>
        </p:spPr>
        <p:txBody>
          <a:bodyPr/>
          <a:lstStyle/>
          <a:p>
            <a:pPr marL="0" indent="0">
              <a:buNone/>
            </a:pPr>
            <a:endParaRPr lang="nl-NL" dirty="0">
              <a:solidFill>
                <a:srgbClr val="94C357"/>
              </a:solidFill>
            </a:endParaRPr>
          </a:p>
          <a:p>
            <a:pPr marL="0" indent="0">
              <a:buNone/>
            </a:pPr>
            <a:r>
              <a:rPr lang="nl-NL" sz="2000" dirty="0">
                <a:solidFill>
                  <a:schemeClr val="tx1"/>
                </a:solidFill>
              </a:rPr>
              <a:t>Er moet een oplossing komen</a:t>
            </a:r>
          </a:p>
          <a:p>
            <a:pPr marL="0" indent="0">
              <a:buNone/>
            </a:pPr>
            <a:r>
              <a:rPr lang="nl-NL" dirty="0">
                <a:solidFill>
                  <a:schemeClr val="tx1"/>
                </a:solidFill>
              </a:rPr>
              <a:t>Natuurlijk willen we allemaal dat het geweld snel stopt en dat er hulp komt voor wie dat nodig hebben.</a:t>
            </a:r>
          </a:p>
          <a:p>
            <a:r>
              <a:rPr lang="nl-NL" dirty="0">
                <a:solidFill>
                  <a:srgbClr val="0070C0"/>
                </a:solidFill>
              </a:rPr>
              <a:t>Maar hoe moet het dan verder ?</a:t>
            </a:r>
          </a:p>
          <a:p>
            <a:pPr marL="0" indent="0">
              <a:buNone/>
            </a:pPr>
            <a:r>
              <a:rPr lang="nl-NL" dirty="0">
                <a:solidFill>
                  <a:schemeClr val="tx1"/>
                </a:solidFill>
              </a:rPr>
              <a:t>Maak groepjes van 4 of 5 leerlingen en bedenk een ‘Vredesplan’</a:t>
            </a:r>
          </a:p>
          <a:p>
            <a:r>
              <a:rPr lang="nl-NL" dirty="0">
                <a:solidFill>
                  <a:srgbClr val="0070C0"/>
                </a:solidFill>
              </a:rPr>
              <a:t>Wat is er nodig om daar in een rechtvaardige vrede te leven ?</a:t>
            </a:r>
          </a:p>
          <a:p>
            <a:r>
              <a:rPr lang="nl-NL" dirty="0">
                <a:solidFill>
                  <a:srgbClr val="0070C0"/>
                </a:solidFill>
              </a:rPr>
              <a:t>Probeer het eens te worden over minstens vier belangrijke punten </a:t>
            </a:r>
          </a:p>
          <a:p>
            <a:pPr marL="0" indent="0">
              <a:buNone/>
            </a:pPr>
            <a:r>
              <a:rPr lang="nl-NL" dirty="0">
                <a:solidFill>
                  <a:schemeClr val="tx1"/>
                </a:solidFill>
              </a:rPr>
              <a:t>Presenteer je plan aan de klas.</a:t>
            </a:r>
          </a:p>
          <a:p>
            <a:pPr marL="0" indent="0">
              <a:buNone/>
            </a:pPr>
            <a:r>
              <a:rPr lang="nl-NL" dirty="0">
                <a:solidFill>
                  <a:schemeClr val="tx1"/>
                </a:solidFill>
              </a:rPr>
              <a:t>Luister goed naar alle plannen.</a:t>
            </a:r>
          </a:p>
          <a:p>
            <a:r>
              <a:rPr lang="nl-NL" dirty="0">
                <a:solidFill>
                  <a:srgbClr val="0070C0"/>
                </a:solidFill>
              </a:rPr>
              <a:t>Kies samen uit alle plannen de beste punten.</a:t>
            </a:r>
          </a:p>
        </p:txBody>
      </p:sp>
    </p:spTree>
    <p:extLst>
      <p:ext uri="{BB962C8B-B14F-4D97-AF65-F5344CB8AC3E}">
        <p14:creationId xmlns:p14="http://schemas.microsoft.com/office/powerpoint/2010/main" val="833691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796136" y="-315416"/>
            <a:ext cx="2592288" cy="3999530"/>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48845"/>
            <a:ext cx="9143997" cy="6857998"/>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0" y="332656"/>
            <a:ext cx="6348413" cy="1163216"/>
          </a:xfrm>
        </p:spPr>
        <p:txBody>
          <a:bodyPr/>
          <a:lstStyle/>
          <a:p>
            <a:r>
              <a:rPr lang="nl-NL" dirty="0"/>
              <a:t>Filmpje achtergronden</a:t>
            </a:r>
            <a:br>
              <a:rPr lang="nl-NL" dirty="0"/>
            </a:br>
            <a:r>
              <a:rPr lang="nl-NL" dirty="0"/>
              <a:t>Palestijns </a:t>
            </a:r>
            <a:r>
              <a:rPr lang="nl-NL" dirty="0" err="1"/>
              <a:t>Israelisch</a:t>
            </a:r>
            <a:r>
              <a:rPr lang="nl-NL" dirty="0"/>
              <a:t> </a:t>
            </a:r>
            <a:br>
              <a:rPr lang="en-US" dirty="0"/>
            </a:br>
            <a:r>
              <a:rPr lang="nl-NL" dirty="0"/>
              <a:t>conflict</a:t>
            </a:r>
            <a:br>
              <a:rPr lang="nl-NL" dirty="0"/>
            </a:br>
            <a:r>
              <a:rPr lang="nl-NL" dirty="0"/>
              <a:t>(optioneel)</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0" y="2732807"/>
            <a:ext cx="7560840" cy="4125193"/>
          </a:xfrm>
        </p:spPr>
        <p:txBody>
          <a:bodyPr/>
          <a:lstStyle/>
          <a:p>
            <a:r>
              <a:rPr lang="nl-NL">
                <a:solidFill>
                  <a:srgbClr val="94C357"/>
                </a:solidFill>
              </a:rPr>
              <a:t>Dit is een filmpje van onze partner HUMAN, uit 2021 maar nog steeds actueel</a:t>
            </a:r>
          </a:p>
          <a:p>
            <a:r>
              <a:rPr lang="nl-NL">
                <a:solidFill>
                  <a:srgbClr val="94C357"/>
                </a:solidFill>
                <a:hlinkClick r:id="rId5"/>
              </a:rPr>
              <a:t>https://schooltv.nl/video/het-geweld-in-israel-en-de-palestijnse-gebieden-uitgelegd-een-langlopend-conflict/</a:t>
            </a:r>
            <a:endParaRPr lang="nl-NL">
              <a:solidFill>
                <a:srgbClr val="94C357"/>
              </a:solidFill>
            </a:endParaRPr>
          </a:p>
          <a:p>
            <a:r>
              <a:rPr lang="nl-NL">
                <a:solidFill>
                  <a:srgbClr val="94C357"/>
                </a:solidFill>
              </a:rPr>
              <a:t>(11 minuten, maar je kunt stoppen na 9:10 - de rest is politiek)</a:t>
            </a:r>
          </a:p>
        </p:txBody>
      </p:sp>
    </p:spTree>
    <p:extLst>
      <p:ext uri="{BB962C8B-B14F-4D97-AF65-F5344CB8AC3E}">
        <p14:creationId xmlns:p14="http://schemas.microsoft.com/office/powerpoint/2010/main" val="4141963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descr="Afbeelding met binnen, versierd, verschillende&#10;&#10;Automatisch gegenereerde beschrijving">
            <a:extLst>
              <a:ext uri="{FF2B5EF4-FFF2-40B4-BE49-F238E27FC236}">
                <a16:creationId xmlns:a16="http://schemas.microsoft.com/office/drawing/2014/main" id="{C2D63F7D-8226-D566-3B50-4E443A9349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6136" y="476671"/>
            <a:ext cx="2736304" cy="1823607"/>
          </a:xfrm>
          <a:prstGeom prst="rect">
            <a:avLst/>
          </a:prstGeom>
        </p:spPr>
      </p:pic>
      <p:pic>
        <p:nvPicPr>
          <p:cNvPr id="7" name="Afbeelding 6">
            <a:extLst>
              <a:ext uri="{FF2B5EF4-FFF2-40B4-BE49-F238E27FC236}">
                <a16:creationId xmlns:a16="http://schemas.microsoft.com/office/drawing/2014/main" id="{DFEBE592-C32B-81CE-D7C2-1DB14E143ED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49C2A8B9-801C-F181-BED8-8A8E1613CAA7}"/>
              </a:ext>
            </a:extLst>
          </p:cNvPr>
          <p:cNvSpPr>
            <a:spLocks noGrp="1"/>
          </p:cNvSpPr>
          <p:nvPr>
            <p:ph type="title"/>
          </p:nvPr>
        </p:nvSpPr>
        <p:spPr/>
        <p:txBody>
          <a:bodyPr/>
          <a:lstStyle/>
          <a:p>
            <a:r>
              <a:rPr lang="nl-NL"/>
              <a:t>Evaluatie</a:t>
            </a:r>
            <a:br>
              <a:rPr lang="nl-NL"/>
            </a:br>
            <a:r>
              <a:rPr lang="nl-NL"/>
              <a:t>door de leerlingen</a:t>
            </a:r>
          </a:p>
        </p:txBody>
      </p:sp>
      <p:sp>
        <p:nvSpPr>
          <p:cNvPr id="3" name="Tijdelijke aanduiding voor inhoud 2">
            <a:extLst>
              <a:ext uri="{FF2B5EF4-FFF2-40B4-BE49-F238E27FC236}">
                <a16:creationId xmlns:a16="http://schemas.microsoft.com/office/drawing/2014/main" id="{67C417C2-C80F-D522-C5DA-F78407D66016}"/>
              </a:ext>
            </a:extLst>
          </p:cNvPr>
          <p:cNvSpPr>
            <a:spLocks noGrp="1"/>
          </p:cNvSpPr>
          <p:nvPr>
            <p:ph idx="1"/>
          </p:nvPr>
        </p:nvSpPr>
        <p:spPr/>
        <p:txBody>
          <a:bodyPr/>
          <a:lstStyle/>
          <a:p>
            <a:pPr>
              <a:buClr>
                <a:srgbClr val="009DD9"/>
              </a:buClr>
            </a:pPr>
            <a:endParaRPr lang="nl-NL">
              <a:solidFill>
                <a:srgbClr val="0070C0"/>
              </a:solidFill>
            </a:endParaRPr>
          </a:p>
          <a:p>
            <a:pPr>
              <a:buClr>
                <a:srgbClr val="009DD9"/>
              </a:buClr>
            </a:pPr>
            <a:r>
              <a:rPr lang="nl-NL">
                <a:solidFill>
                  <a:srgbClr val="0070C0"/>
                </a:solidFill>
              </a:rPr>
              <a:t>Wat viel je op in deze les?</a:t>
            </a:r>
          </a:p>
          <a:p>
            <a:pPr>
              <a:buClr>
                <a:srgbClr val="009DD9"/>
              </a:buClr>
            </a:pPr>
            <a:r>
              <a:rPr lang="nl-NL">
                <a:solidFill>
                  <a:srgbClr val="0070C0"/>
                </a:solidFill>
              </a:rPr>
              <a:t>Wat vond je interessant?</a:t>
            </a:r>
          </a:p>
          <a:p>
            <a:pPr>
              <a:buClr>
                <a:srgbClr val="009DD9"/>
              </a:buClr>
            </a:pPr>
            <a:r>
              <a:rPr lang="nl-NL">
                <a:solidFill>
                  <a:srgbClr val="0070C0"/>
                </a:solidFill>
              </a:rPr>
              <a:t>Wat heb je geleerd?</a:t>
            </a:r>
          </a:p>
          <a:p>
            <a:pPr>
              <a:buClr>
                <a:srgbClr val="009DD9"/>
              </a:buClr>
            </a:pPr>
            <a:r>
              <a:rPr lang="nl-NL">
                <a:solidFill>
                  <a:srgbClr val="0070C0"/>
                </a:solidFill>
              </a:rPr>
              <a:t>Waarover wil je nog verder nadenken of praten?</a:t>
            </a:r>
          </a:p>
          <a:p>
            <a:pPr>
              <a:buClr>
                <a:srgbClr val="009DD9"/>
              </a:buClr>
            </a:pPr>
            <a:endParaRPr lang="nl-NL">
              <a:solidFill>
                <a:srgbClr val="0070C0"/>
              </a:solidFill>
            </a:endParaRPr>
          </a:p>
          <a:p>
            <a:pPr marL="0" indent="0">
              <a:buClr>
                <a:srgbClr val="009DD9"/>
              </a:buClr>
              <a:buNone/>
            </a:pPr>
            <a:r>
              <a:rPr lang="nl-NL">
                <a:solidFill>
                  <a:srgbClr val="94C357"/>
                </a:solidFill>
              </a:rPr>
              <a:t>Leerkracht: Je kan dit mondeling doen, of schriftelijk (dat kost meer tijd, maar je maakt het wel meetbaar, voor de schoolleiding of voor de inspectie)</a:t>
            </a:r>
          </a:p>
        </p:txBody>
      </p:sp>
    </p:spTree>
    <p:extLst>
      <p:ext uri="{BB962C8B-B14F-4D97-AF65-F5344CB8AC3E}">
        <p14:creationId xmlns:p14="http://schemas.microsoft.com/office/powerpoint/2010/main" val="1245955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descr="Afbeelding met binnen, versierd, verschillende&#10;&#10;Automatisch gegenereerde beschrijving">
            <a:extLst>
              <a:ext uri="{FF2B5EF4-FFF2-40B4-BE49-F238E27FC236}">
                <a16:creationId xmlns:a16="http://schemas.microsoft.com/office/drawing/2014/main" id="{C2D63F7D-8226-D566-3B50-4E443A9349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6136" y="476671"/>
            <a:ext cx="2736304" cy="1823607"/>
          </a:xfrm>
          <a:prstGeom prst="rect">
            <a:avLst/>
          </a:prstGeom>
        </p:spPr>
      </p:pic>
      <p:pic>
        <p:nvPicPr>
          <p:cNvPr id="7" name="Afbeelding 6">
            <a:extLst>
              <a:ext uri="{FF2B5EF4-FFF2-40B4-BE49-F238E27FC236}">
                <a16:creationId xmlns:a16="http://schemas.microsoft.com/office/drawing/2014/main" id="{DFEBE592-C32B-81CE-D7C2-1DB14E143ED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49C2A8B9-801C-F181-BED8-8A8E1613CAA7}"/>
              </a:ext>
            </a:extLst>
          </p:cNvPr>
          <p:cNvSpPr>
            <a:spLocks noGrp="1"/>
          </p:cNvSpPr>
          <p:nvPr>
            <p:ph type="title"/>
          </p:nvPr>
        </p:nvSpPr>
        <p:spPr/>
        <p:txBody>
          <a:bodyPr/>
          <a:lstStyle/>
          <a:p>
            <a:r>
              <a:rPr lang="nl-NL"/>
              <a:t>Evaluatie</a:t>
            </a:r>
            <a:br>
              <a:rPr lang="nl-NL"/>
            </a:br>
            <a:r>
              <a:rPr lang="nl-NL"/>
              <a:t>door de leerkracht</a:t>
            </a:r>
          </a:p>
        </p:txBody>
      </p:sp>
      <p:sp>
        <p:nvSpPr>
          <p:cNvPr id="3" name="Tijdelijke aanduiding voor inhoud 2">
            <a:extLst>
              <a:ext uri="{FF2B5EF4-FFF2-40B4-BE49-F238E27FC236}">
                <a16:creationId xmlns:a16="http://schemas.microsoft.com/office/drawing/2014/main" id="{67C417C2-C80F-D522-C5DA-F78407D66016}"/>
              </a:ext>
            </a:extLst>
          </p:cNvPr>
          <p:cNvSpPr>
            <a:spLocks noGrp="1"/>
          </p:cNvSpPr>
          <p:nvPr>
            <p:ph idx="1"/>
          </p:nvPr>
        </p:nvSpPr>
        <p:spPr>
          <a:xfrm>
            <a:off x="609600" y="1916832"/>
            <a:ext cx="6348413" cy="4680520"/>
          </a:xfrm>
        </p:spPr>
        <p:txBody>
          <a:bodyPr/>
          <a:lstStyle/>
          <a:p>
            <a:pPr>
              <a:buClr>
                <a:srgbClr val="009DD9"/>
              </a:buClr>
            </a:pPr>
            <a:endParaRPr lang="nl-NL">
              <a:solidFill>
                <a:srgbClr val="0070C0"/>
              </a:solidFill>
            </a:endParaRPr>
          </a:p>
          <a:p>
            <a:pPr marL="0" indent="0">
              <a:buClr>
                <a:srgbClr val="009DD9"/>
              </a:buClr>
              <a:buNone/>
            </a:pPr>
            <a:r>
              <a:rPr lang="nl-NL">
                <a:solidFill>
                  <a:srgbClr val="0070C0"/>
                </a:solidFill>
              </a:rPr>
              <a:t>Laat ons weten wat je vond!</a:t>
            </a:r>
          </a:p>
          <a:p>
            <a:pPr>
              <a:buClr>
                <a:srgbClr val="009DD9"/>
              </a:buClr>
            </a:pPr>
            <a:r>
              <a:rPr lang="nl-NL">
                <a:solidFill>
                  <a:srgbClr val="0070C0"/>
                </a:solidFill>
              </a:rPr>
              <a:t>Wat viel je op in deze les?</a:t>
            </a:r>
          </a:p>
          <a:p>
            <a:pPr>
              <a:buClr>
                <a:srgbClr val="009DD9"/>
              </a:buClr>
            </a:pPr>
            <a:r>
              <a:rPr lang="nl-NL">
                <a:solidFill>
                  <a:srgbClr val="0070C0"/>
                </a:solidFill>
              </a:rPr>
              <a:t>Was het gemakkelijk? Moeilijk?</a:t>
            </a:r>
          </a:p>
          <a:p>
            <a:pPr>
              <a:buClr>
                <a:srgbClr val="009DD9"/>
              </a:buClr>
            </a:pPr>
            <a:r>
              <a:rPr lang="nl-NL">
                <a:solidFill>
                  <a:srgbClr val="0070C0"/>
                </a:solidFill>
              </a:rPr>
              <a:t>Wat heb je geleerd?</a:t>
            </a:r>
          </a:p>
          <a:p>
            <a:pPr lvl="1">
              <a:buClr>
                <a:srgbClr val="009DD9"/>
              </a:buClr>
            </a:pPr>
            <a:r>
              <a:rPr lang="nl-NL">
                <a:solidFill>
                  <a:srgbClr val="0070C0"/>
                </a:solidFill>
              </a:rPr>
              <a:t>Van de les?</a:t>
            </a:r>
          </a:p>
          <a:p>
            <a:pPr lvl="1">
              <a:buClr>
                <a:srgbClr val="009DD9"/>
              </a:buClr>
            </a:pPr>
            <a:r>
              <a:rPr lang="nl-NL">
                <a:solidFill>
                  <a:srgbClr val="0070C0"/>
                </a:solidFill>
              </a:rPr>
              <a:t>Van je leerlingen?</a:t>
            </a:r>
          </a:p>
          <a:p>
            <a:pPr>
              <a:buClr>
                <a:srgbClr val="009DD9"/>
              </a:buClr>
            </a:pPr>
            <a:r>
              <a:rPr lang="nl-NL">
                <a:solidFill>
                  <a:srgbClr val="0070C0"/>
                </a:solidFill>
              </a:rPr>
              <a:t>Wat kan beter?</a:t>
            </a:r>
          </a:p>
          <a:p>
            <a:pPr>
              <a:buClr>
                <a:srgbClr val="009DD9"/>
              </a:buClr>
            </a:pPr>
            <a:r>
              <a:rPr lang="nl-NL">
                <a:solidFill>
                  <a:srgbClr val="0070C0"/>
                </a:solidFill>
              </a:rPr>
              <a:t>Waarover wil je nog verder praten of meedenken?</a:t>
            </a:r>
          </a:p>
          <a:p>
            <a:pPr marL="0" indent="0">
              <a:buClr>
                <a:srgbClr val="009DD9"/>
              </a:buClr>
              <a:buNone/>
            </a:pPr>
            <a:r>
              <a:rPr lang="nl-NL">
                <a:solidFill>
                  <a:srgbClr val="0070C0"/>
                </a:solidFill>
                <a:hlinkClick r:id="rId4"/>
              </a:rPr>
              <a:t>info@huisvanerasmus.nl</a:t>
            </a:r>
            <a:endParaRPr lang="nl-NL">
              <a:solidFill>
                <a:srgbClr val="0070C0"/>
              </a:solidFill>
            </a:endParaRPr>
          </a:p>
          <a:p>
            <a:pPr marL="0" indent="0">
              <a:buClr>
                <a:srgbClr val="009DD9"/>
              </a:buClr>
              <a:buNone/>
            </a:pPr>
            <a:r>
              <a:rPr lang="nl-NL">
                <a:solidFill>
                  <a:srgbClr val="0070C0"/>
                </a:solidFill>
              </a:rPr>
              <a:t>06-54341956 (Sander)</a:t>
            </a:r>
          </a:p>
          <a:p>
            <a:pPr marL="0" indent="0">
              <a:buClr>
                <a:srgbClr val="009DD9"/>
              </a:buClr>
              <a:buNone/>
            </a:pPr>
            <a:endParaRPr lang="nl-NL">
              <a:solidFill>
                <a:srgbClr val="0070C0"/>
              </a:solidFill>
            </a:endParaRPr>
          </a:p>
        </p:txBody>
      </p:sp>
    </p:spTree>
    <p:extLst>
      <p:ext uri="{BB962C8B-B14F-4D97-AF65-F5344CB8AC3E}">
        <p14:creationId xmlns:p14="http://schemas.microsoft.com/office/powerpoint/2010/main" val="1263008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61852BBC-07F5-0832-9566-5C88CADA170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796136" y="382474"/>
            <a:ext cx="2448272" cy="3202733"/>
          </a:xfrm>
          <a:prstGeom prst="rect">
            <a:avLst/>
          </a:prstGeom>
        </p:spPr>
      </p:pic>
      <p:pic>
        <p:nvPicPr>
          <p:cNvPr id="5" name="Afbeelding 4" descr="Afbeelding met tekst, pentekening&#10;&#10;Automatisch gegenereerde beschrijving">
            <a:extLst>
              <a:ext uri="{FF2B5EF4-FFF2-40B4-BE49-F238E27FC236}">
                <a16:creationId xmlns:a16="http://schemas.microsoft.com/office/drawing/2014/main" id="{6BDDFDBD-F8CA-35FB-9E78-1A95B8C2B3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0232" y="5024682"/>
            <a:ext cx="2376264" cy="2254404"/>
          </a:xfrm>
          <a:prstGeom prst="rect">
            <a:avLst/>
          </a:prstGeom>
        </p:spPr>
      </p:pic>
      <p:pic>
        <p:nvPicPr>
          <p:cNvPr id="14" name="Afbeelding 13">
            <a:extLst>
              <a:ext uri="{FF2B5EF4-FFF2-40B4-BE49-F238E27FC236}">
                <a16:creationId xmlns:a16="http://schemas.microsoft.com/office/drawing/2014/main" id="{C7500F99-C6ED-C880-2660-C58AA057916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p:txBody>
          <a:bodyPr/>
          <a:lstStyle/>
          <a:p>
            <a:br>
              <a:rPr lang="nl-NL"/>
            </a:br>
            <a:r>
              <a:rPr lang="nl-NL"/>
              <a:t>Beste leerkracht:</a:t>
            </a:r>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a:xfrm>
            <a:off x="609599" y="2248553"/>
            <a:ext cx="6348413" cy="4609447"/>
          </a:xfrm>
        </p:spPr>
        <p:txBody>
          <a:bodyPr/>
          <a:lstStyle/>
          <a:p>
            <a:r>
              <a:rPr lang="nl-NL" altLang="nl-NL" dirty="0">
                <a:solidFill>
                  <a:schemeClr val="tx1">
                    <a:lumMod val="75000"/>
                    <a:lumOff val="25000"/>
                  </a:schemeClr>
                </a:solidFill>
              </a:rPr>
              <a:t>Je mag van deze les gebruiken wat je wil, aanvullen wat je wil, en ook weghalen wat je niet wil gebruiken of te lastig vindt. </a:t>
            </a:r>
          </a:p>
          <a:p>
            <a:r>
              <a:rPr lang="nl-NL" altLang="nl-NL" dirty="0">
                <a:solidFill>
                  <a:schemeClr val="tx1">
                    <a:lumMod val="75000"/>
                    <a:lumOff val="25000"/>
                  </a:schemeClr>
                </a:solidFill>
              </a:rPr>
              <a:t>Het gaat namelijk om een CC (Creative </a:t>
            </a:r>
            <a:r>
              <a:rPr lang="nl-NL" altLang="nl-NL" dirty="0" err="1">
                <a:solidFill>
                  <a:schemeClr val="tx1">
                    <a:lumMod val="75000"/>
                    <a:lumOff val="25000"/>
                  </a:schemeClr>
                </a:solidFill>
              </a:rPr>
              <a:t>Commons</a:t>
            </a:r>
            <a:r>
              <a:rPr lang="nl-NL" altLang="nl-NL" dirty="0">
                <a:solidFill>
                  <a:schemeClr val="tx1">
                    <a:lumMod val="75000"/>
                    <a:lumOff val="25000"/>
                  </a:schemeClr>
                </a:solidFill>
              </a:rPr>
              <a:t>) copyright - zie het voorblad. Wel graag een bronvermelding! (Huis van Erasmus, of gewoon het voorblad gebruiken).</a:t>
            </a:r>
          </a:p>
          <a:p>
            <a:r>
              <a:rPr lang="nl-NL" altLang="nl-NL" dirty="0">
                <a:solidFill>
                  <a:schemeClr val="tx1">
                    <a:lumMod val="75000"/>
                    <a:lumOff val="25000"/>
                  </a:schemeClr>
                </a:solidFill>
              </a:rPr>
              <a:t>Wij hebben deze les samengesteld uit enkele bouwstenen van de Leergang Burgerschap, zie </a:t>
            </a:r>
            <a:r>
              <a:rPr lang="nl-NL" altLang="nl-NL" dirty="0">
                <a:solidFill>
                  <a:schemeClr val="tx1">
                    <a:lumMod val="75000"/>
                    <a:lumOff val="25000"/>
                  </a:schemeClr>
                </a:solidFill>
                <a:hlinkClick r:id="rId5"/>
              </a:rPr>
              <a:t>www.huisvanerasmus.nl/burgerschap</a:t>
            </a:r>
            <a:r>
              <a:rPr lang="nl-NL" altLang="nl-NL" dirty="0">
                <a:solidFill>
                  <a:schemeClr val="tx1">
                    <a:lumMod val="75000"/>
                    <a:lumOff val="25000"/>
                  </a:schemeClr>
                </a:solidFill>
              </a:rPr>
              <a:t> :</a:t>
            </a:r>
          </a:p>
          <a:p>
            <a:pPr lvl="1">
              <a:lnSpc>
                <a:spcPts val="1400"/>
              </a:lnSpc>
              <a:spcBef>
                <a:spcPts val="600"/>
              </a:spcBef>
            </a:pPr>
            <a:r>
              <a:rPr lang="nl-NL" altLang="nl-NL" dirty="0">
                <a:solidFill>
                  <a:schemeClr val="tx1">
                    <a:lumMod val="75000"/>
                    <a:lumOff val="25000"/>
                  </a:schemeClr>
                </a:solidFill>
              </a:rPr>
              <a:t>Gespreksvormen</a:t>
            </a:r>
          </a:p>
          <a:p>
            <a:pPr lvl="1">
              <a:lnSpc>
                <a:spcPts val="1400"/>
              </a:lnSpc>
              <a:spcBef>
                <a:spcPts val="600"/>
              </a:spcBef>
            </a:pPr>
            <a:r>
              <a:rPr lang="nl-NL" altLang="nl-NL" dirty="0">
                <a:solidFill>
                  <a:schemeClr val="tx1">
                    <a:lumMod val="75000"/>
                    <a:lumOff val="25000"/>
                  </a:schemeClr>
                </a:solidFill>
              </a:rPr>
              <a:t>Regels en goede manieren</a:t>
            </a:r>
          </a:p>
          <a:p>
            <a:pPr lvl="1">
              <a:lnSpc>
                <a:spcPts val="1400"/>
              </a:lnSpc>
              <a:spcBef>
                <a:spcPts val="600"/>
              </a:spcBef>
            </a:pPr>
            <a:r>
              <a:rPr lang="nl-NL" altLang="nl-NL" dirty="0">
                <a:solidFill>
                  <a:schemeClr val="tx1">
                    <a:lumMod val="75000"/>
                    <a:lumOff val="25000"/>
                  </a:schemeClr>
                </a:solidFill>
              </a:rPr>
              <a:t>Fake Nieuws – Fake Wetenschap</a:t>
            </a:r>
          </a:p>
          <a:p>
            <a:pPr lvl="1">
              <a:lnSpc>
                <a:spcPts val="1400"/>
              </a:lnSpc>
              <a:spcBef>
                <a:spcPts val="600"/>
              </a:spcBef>
            </a:pPr>
            <a:r>
              <a:rPr lang="nl-NL" altLang="nl-NL" dirty="0">
                <a:solidFill>
                  <a:schemeClr val="tx1">
                    <a:lumMod val="75000"/>
                    <a:lumOff val="25000"/>
                  </a:schemeClr>
                </a:solidFill>
              </a:rPr>
              <a:t>Aangevuld met een stukje historie. </a:t>
            </a:r>
          </a:p>
          <a:p>
            <a:pPr lvl="1">
              <a:lnSpc>
                <a:spcPts val="1400"/>
              </a:lnSpc>
              <a:spcBef>
                <a:spcPts val="600"/>
              </a:spcBef>
            </a:pPr>
            <a:r>
              <a:rPr lang="nl-NL" altLang="nl-NL" dirty="0">
                <a:solidFill>
                  <a:schemeClr val="tx1">
                    <a:lumMod val="75000"/>
                    <a:lumOff val="25000"/>
                  </a:schemeClr>
                </a:solidFill>
              </a:rPr>
              <a:t>En uit de “Actieve werkvormen”: </a:t>
            </a:r>
            <a:r>
              <a:rPr lang="nl-NL" altLang="nl-NL" dirty="0" err="1">
                <a:solidFill>
                  <a:schemeClr val="tx1">
                    <a:lumMod val="75000"/>
                    <a:lumOff val="25000"/>
                  </a:schemeClr>
                </a:solidFill>
              </a:rPr>
              <a:t>Stand-punt</a:t>
            </a:r>
            <a:r>
              <a:rPr lang="nl-NL" altLang="nl-NL" dirty="0">
                <a:solidFill>
                  <a:schemeClr val="tx1">
                    <a:lumMod val="75000"/>
                    <a:lumOff val="25000"/>
                  </a:schemeClr>
                </a:solidFill>
              </a:rPr>
              <a:t> innemen</a:t>
            </a:r>
            <a:br>
              <a:rPr lang="nl-NL" altLang="nl-NL" dirty="0">
                <a:solidFill>
                  <a:schemeClr val="tx1">
                    <a:lumMod val="75000"/>
                    <a:lumOff val="25000"/>
                  </a:schemeClr>
                </a:solidFill>
              </a:rPr>
            </a:br>
            <a:endParaRPr lang="nl-NL" altLang="nl-NL" dirty="0">
              <a:solidFill>
                <a:srgbClr val="009DD9"/>
              </a:solidFill>
            </a:endParaRPr>
          </a:p>
        </p:txBody>
      </p:sp>
    </p:spTree>
    <p:extLst>
      <p:ext uri="{BB962C8B-B14F-4D97-AF65-F5344CB8AC3E}">
        <p14:creationId xmlns:p14="http://schemas.microsoft.com/office/powerpoint/2010/main" val="1182861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84015"/>
            <a:ext cx="4754488" cy="1856831"/>
          </a:xfrm>
        </p:spPr>
        <p:txBody>
          <a:bodyPr/>
          <a:lstStyle/>
          <a:p>
            <a:br>
              <a:rPr lang="nl-NL" dirty="0"/>
            </a:br>
            <a:r>
              <a:rPr lang="nl-NL" dirty="0"/>
              <a:t>Spelregels voor een gesprek in de groep</a:t>
            </a:r>
            <a:br>
              <a:rPr lang="nl-NL" dirty="0"/>
            </a:br>
            <a:endParaRPr lang="nl-NL">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198730" y="1988839"/>
            <a:ext cx="7613630" cy="4802577"/>
          </a:xfrm>
        </p:spPr>
        <p:txBody>
          <a:bodyPr/>
          <a:lstStyle/>
          <a:p>
            <a:pPr marL="69850" indent="0" eaLnBrk="1" fontAlgn="auto" hangingPunct="1">
              <a:spcBef>
                <a:spcPts val="0"/>
              </a:spcBef>
              <a:spcAft>
                <a:spcPts val="0"/>
              </a:spcAft>
              <a:buNone/>
              <a:defRPr/>
            </a:pPr>
            <a:endParaRPr lang="nl-NL" dirty="0">
              <a:solidFill>
                <a:srgbClr val="66B557"/>
              </a:solidFill>
            </a:endParaRPr>
          </a:p>
          <a:p>
            <a:pPr marL="355600" indent="-285750">
              <a:spcBef>
                <a:spcPts val="500"/>
              </a:spcBef>
              <a:spcAft>
                <a:spcPts val="0"/>
              </a:spcAft>
              <a:defRPr/>
            </a:pPr>
            <a:r>
              <a:rPr lang="nl-NL" dirty="0">
                <a:solidFill>
                  <a:schemeClr val="tx1">
                    <a:lumMod val="75000"/>
                    <a:lumOff val="25000"/>
                  </a:schemeClr>
                </a:solidFill>
              </a:rPr>
              <a:t>Er praat steeds maar één tegelijk</a:t>
            </a:r>
          </a:p>
          <a:p>
            <a:pPr marL="355600" indent="-285750" eaLnBrk="1" fontAlgn="auto" hangingPunct="1">
              <a:spcBef>
                <a:spcPts val="500"/>
              </a:spcBef>
              <a:spcAft>
                <a:spcPts val="0"/>
              </a:spcAft>
              <a:defRPr/>
            </a:pPr>
            <a:r>
              <a:rPr lang="nl-NL" dirty="0">
                <a:solidFill>
                  <a:schemeClr val="tx1">
                    <a:lumMod val="75000"/>
                    <a:lumOff val="25000"/>
                  </a:schemeClr>
                </a:solidFill>
              </a:rPr>
              <a:t>Niet steeds één persoon aan het woord, iedereen moet kunnen meepraten.</a:t>
            </a:r>
          </a:p>
          <a:p>
            <a:pPr marL="355600" indent="-285750">
              <a:spcBef>
                <a:spcPts val="500"/>
              </a:spcBef>
              <a:spcAft>
                <a:spcPts val="0"/>
              </a:spcAft>
              <a:defRPr/>
            </a:pPr>
            <a:r>
              <a:rPr lang="nl-NL" dirty="0">
                <a:solidFill>
                  <a:schemeClr val="tx1">
                    <a:lumMod val="75000"/>
                    <a:lumOff val="25000"/>
                  </a:schemeClr>
                </a:solidFill>
              </a:rPr>
              <a:t>Luister écht naar wat een ander zegt: gaat het om feiten, meningen of gevoelens ?</a:t>
            </a:r>
          </a:p>
          <a:p>
            <a:pPr marL="355600" indent="-285750">
              <a:spcBef>
                <a:spcPts val="500"/>
              </a:spcBef>
              <a:spcAft>
                <a:spcPts val="0"/>
              </a:spcAft>
              <a:defRPr/>
            </a:pPr>
            <a:r>
              <a:rPr lang="nl-NL" dirty="0">
                <a:solidFill>
                  <a:schemeClr val="tx1">
                    <a:lumMod val="75000"/>
                    <a:lumOff val="25000"/>
                  </a:schemeClr>
                </a:solidFill>
              </a:rPr>
              <a:t>Je stelt ook vragen, om meer van elkaar te weten te komen</a:t>
            </a:r>
          </a:p>
          <a:p>
            <a:pPr marL="355600" indent="-285750" eaLnBrk="1" fontAlgn="auto" hangingPunct="1">
              <a:spcBef>
                <a:spcPts val="500"/>
              </a:spcBef>
              <a:spcAft>
                <a:spcPts val="0"/>
              </a:spcAft>
              <a:defRPr/>
            </a:pPr>
            <a:r>
              <a:rPr lang="nl-NL" dirty="0">
                <a:solidFill>
                  <a:schemeClr val="tx1">
                    <a:lumMod val="75000"/>
                    <a:lumOff val="25000"/>
                  </a:schemeClr>
                </a:solidFill>
              </a:rPr>
              <a:t>Herhaal af en toe wat de ander zegt, zo check of je het goed begrepen hebt</a:t>
            </a:r>
          </a:p>
          <a:p>
            <a:pPr marL="355600" indent="-285750" eaLnBrk="1" fontAlgn="auto" hangingPunct="1">
              <a:spcBef>
                <a:spcPts val="500"/>
              </a:spcBef>
              <a:spcAft>
                <a:spcPts val="0"/>
              </a:spcAft>
              <a:defRPr/>
            </a:pPr>
            <a:r>
              <a:rPr lang="nl-NL" dirty="0">
                <a:solidFill>
                  <a:schemeClr val="tx1">
                    <a:lumMod val="75000"/>
                    <a:lumOff val="25000"/>
                  </a:schemeClr>
                </a:solidFill>
              </a:rPr>
              <a:t>Je praat rustig en niet hard</a:t>
            </a:r>
          </a:p>
          <a:p>
            <a:pPr marL="355600" indent="-285750" eaLnBrk="1" fontAlgn="auto" hangingPunct="1">
              <a:spcBef>
                <a:spcPts val="500"/>
              </a:spcBef>
              <a:spcAft>
                <a:spcPts val="0"/>
              </a:spcAft>
              <a:defRPr/>
            </a:pPr>
            <a:r>
              <a:rPr lang="nl-NL" dirty="0">
                <a:solidFill>
                  <a:schemeClr val="tx1">
                    <a:lumMod val="75000"/>
                    <a:lumOff val="25000"/>
                  </a:schemeClr>
                </a:solidFill>
              </a:rPr>
              <a:t>Gebruik geen dooddoeners: ‘dat weet toch iedereen’</a:t>
            </a:r>
          </a:p>
          <a:p>
            <a:pPr marL="355600" indent="-285750" eaLnBrk="1" fontAlgn="auto" hangingPunct="1">
              <a:spcBef>
                <a:spcPts val="500"/>
              </a:spcBef>
              <a:spcAft>
                <a:spcPts val="0"/>
              </a:spcAft>
              <a:defRPr/>
            </a:pPr>
            <a:r>
              <a:rPr lang="nl-NL" dirty="0">
                <a:solidFill>
                  <a:schemeClr val="tx1">
                    <a:lumMod val="75000"/>
                    <a:lumOff val="25000"/>
                  </a:schemeClr>
                </a:solidFill>
              </a:rPr>
              <a:t>Je behandelt elkaar met respect, ook als je het niet eens bent..</a:t>
            </a:r>
          </a:p>
          <a:p>
            <a:pPr marL="69850" indent="0" eaLnBrk="1" fontAlgn="auto" hangingPunct="1">
              <a:spcBef>
                <a:spcPts val="500"/>
              </a:spcBef>
              <a:spcAft>
                <a:spcPts val="0"/>
              </a:spcAft>
              <a:buNone/>
              <a:defRPr/>
            </a:pPr>
            <a:endParaRPr lang="nl-NL" dirty="0">
              <a:solidFill>
                <a:schemeClr val="tx1">
                  <a:lumMod val="75000"/>
                  <a:lumOff val="25000"/>
                </a:schemeClr>
              </a:solidFill>
              <a:highlight>
                <a:srgbClr val="FFFF00"/>
              </a:highlight>
            </a:endParaRPr>
          </a:p>
          <a:p>
            <a:pPr marL="355600" indent="-285750" eaLnBrk="1" fontAlgn="auto" hangingPunct="1">
              <a:spcBef>
                <a:spcPts val="0"/>
              </a:spcBef>
              <a:spcAft>
                <a:spcPts val="0"/>
              </a:spcAft>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3907044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Afbeelding 18">
            <a:extLst>
              <a:ext uri="{FF2B5EF4-FFF2-40B4-BE49-F238E27FC236}">
                <a16:creationId xmlns:a16="http://schemas.microsoft.com/office/drawing/2014/main" id="{E4C37936-9CE4-D07F-AD8D-66181BE3E182}"/>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 y="0"/>
            <a:ext cx="9143998" cy="6857998"/>
          </a:xfrm>
          <a:prstGeom prst="rect">
            <a:avLst/>
          </a:prstGeom>
        </p:spPr>
      </p:pic>
      <p:pic>
        <p:nvPicPr>
          <p:cNvPr id="5" name="Afbeelding 4">
            <a:extLst>
              <a:ext uri="{FF2B5EF4-FFF2-40B4-BE49-F238E27FC236}">
                <a16:creationId xmlns:a16="http://schemas.microsoft.com/office/drawing/2014/main" id="{25EFD046-E49F-5D2C-3576-D70AE12B5A6D}"/>
              </a:ext>
            </a:extLst>
          </p:cNvPr>
          <p:cNvPicPr>
            <a:picLocks noChangeAspect="1"/>
          </p:cNvPicPr>
          <p:nvPr/>
        </p:nvPicPr>
        <p:blipFill>
          <a:blip r:embed="rId3"/>
          <a:stretch>
            <a:fillRect/>
          </a:stretch>
        </p:blipFill>
        <p:spPr>
          <a:xfrm>
            <a:off x="6444208" y="627323"/>
            <a:ext cx="1152128" cy="1682884"/>
          </a:xfrm>
          <a:prstGeom prst="rect">
            <a:avLst/>
          </a:prstGeom>
        </p:spPr>
      </p:pic>
      <p:pic>
        <p:nvPicPr>
          <p:cNvPr id="6" name="Afbeelding 5">
            <a:extLst>
              <a:ext uri="{FF2B5EF4-FFF2-40B4-BE49-F238E27FC236}">
                <a16:creationId xmlns:a16="http://schemas.microsoft.com/office/drawing/2014/main" id="{48173A05-5CFE-439A-D523-48EAD9EBC0E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092280" y="5157192"/>
            <a:ext cx="1524000" cy="1390650"/>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a:xfrm>
            <a:off x="609601" y="609600"/>
            <a:ext cx="5042520" cy="1163216"/>
          </a:xfrm>
        </p:spPr>
        <p:txBody>
          <a:bodyPr/>
          <a:lstStyle/>
          <a:p>
            <a:r>
              <a:rPr lang="nl-NL" sz="3600"/>
              <a:t>Mening of feit?</a:t>
            </a:r>
            <a:endParaRPr lang="nl-NL"/>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a:xfrm>
            <a:off x="683568" y="1467127"/>
            <a:ext cx="7239076" cy="4763549"/>
          </a:xfrm>
        </p:spPr>
        <p:txBody>
          <a:bodyPr/>
          <a:lstStyle/>
          <a:p>
            <a:pPr marL="0" indent="0">
              <a:buNone/>
            </a:pPr>
            <a:r>
              <a:rPr lang="nl-NL" dirty="0">
                <a:solidFill>
                  <a:schemeClr val="tx1">
                    <a:lumMod val="75000"/>
                    <a:lumOff val="25000"/>
                  </a:schemeClr>
                </a:solidFill>
              </a:rPr>
              <a:t>Te koop:</a:t>
            </a:r>
          </a:p>
          <a:p>
            <a:r>
              <a:rPr lang="nl-NL" dirty="0">
                <a:solidFill>
                  <a:schemeClr val="tx1">
                    <a:lumMod val="75000"/>
                    <a:lumOff val="25000"/>
                  </a:schemeClr>
                </a:solidFill>
              </a:rPr>
              <a:t>Stoel</a:t>
            </a:r>
          </a:p>
          <a:p>
            <a:r>
              <a:rPr lang="nl-NL" dirty="0">
                <a:solidFill>
                  <a:schemeClr val="tx1">
                    <a:lumMod val="75000"/>
                    <a:lumOff val="25000"/>
                  </a:schemeClr>
                </a:solidFill>
              </a:rPr>
              <a:t>Groen</a:t>
            </a:r>
          </a:p>
          <a:p>
            <a:r>
              <a:rPr lang="nl-NL" dirty="0">
                <a:solidFill>
                  <a:schemeClr val="tx1">
                    <a:lumMod val="75000"/>
                    <a:lumOff val="25000"/>
                  </a:schemeClr>
                </a:solidFill>
              </a:rPr>
              <a:t>Zit heel fijn!</a:t>
            </a:r>
          </a:p>
          <a:p>
            <a:endParaRPr lang="nl-NL" dirty="0">
              <a:solidFill>
                <a:schemeClr val="tx1">
                  <a:lumMod val="75000"/>
                  <a:lumOff val="25000"/>
                </a:schemeClr>
              </a:solidFill>
            </a:endParaRPr>
          </a:p>
          <a:p>
            <a:pPr lvl="1"/>
            <a:r>
              <a:rPr lang="nl-NL" sz="1800" dirty="0">
                <a:solidFill>
                  <a:srgbClr val="009DD9"/>
                </a:solidFill>
              </a:rPr>
              <a:t>Wat is een mening en wat is een feit?</a:t>
            </a:r>
          </a:p>
          <a:p>
            <a:pPr marL="457200" lvl="1" indent="0">
              <a:buNone/>
            </a:pPr>
            <a:endParaRPr lang="nl-NL" sz="1800" dirty="0">
              <a:solidFill>
                <a:srgbClr val="009DD9"/>
              </a:solidFill>
            </a:endParaRPr>
          </a:p>
          <a:p>
            <a:pPr lvl="1"/>
            <a:r>
              <a:rPr lang="nl-NL" sz="1800" dirty="0">
                <a:solidFill>
                  <a:srgbClr val="009DD9"/>
                </a:solidFill>
              </a:rPr>
              <a:t>Wanneer kan je zeggen: het is </a:t>
            </a:r>
            <a:r>
              <a:rPr lang="nl-NL" sz="1800" i="1" dirty="0">
                <a:solidFill>
                  <a:srgbClr val="009DD9"/>
                </a:solidFill>
              </a:rPr>
              <a:t>echt</a:t>
            </a:r>
            <a:r>
              <a:rPr lang="nl-NL" sz="1800" dirty="0">
                <a:solidFill>
                  <a:srgbClr val="009DD9"/>
                </a:solidFill>
              </a:rPr>
              <a:t> zo</a:t>
            </a:r>
          </a:p>
          <a:p>
            <a:pPr lvl="1"/>
            <a:r>
              <a:rPr lang="nl-NL" sz="1800" dirty="0">
                <a:solidFill>
                  <a:srgbClr val="009DD9"/>
                </a:solidFill>
              </a:rPr>
              <a:t>En wanneer moet je zeggen: ik </a:t>
            </a:r>
            <a:r>
              <a:rPr lang="nl-NL" sz="1800" i="1" dirty="0">
                <a:solidFill>
                  <a:srgbClr val="009DD9"/>
                </a:solidFill>
              </a:rPr>
              <a:t>denk</a:t>
            </a:r>
            <a:r>
              <a:rPr lang="nl-NL" sz="1800" dirty="0">
                <a:solidFill>
                  <a:srgbClr val="009DD9"/>
                </a:solidFill>
              </a:rPr>
              <a:t> dat het zo is</a:t>
            </a:r>
          </a:p>
          <a:p>
            <a:pPr lvl="1"/>
            <a:endParaRPr lang="nl-NL" sz="1800" dirty="0">
              <a:solidFill>
                <a:srgbClr val="009DD9"/>
              </a:solidFill>
            </a:endParaRPr>
          </a:p>
          <a:p>
            <a:pPr lvl="1"/>
            <a:r>
              <a:rPr lang="nl-NL" sz="1800" dirty="0">
                <a:solidFill>
                  <a:srgbClr val="009DD9"/>
                </a:solidFill>
              </a:rPr>
              <a:t>Is het verschil makkelijk? Of moeilijk?</a:t>
            </a:r>
          </a:p>
        </p:txBody>
      </p:sp>
    </p:spTree>
    <p:extLst>
      <p:ext uri="{BB962C8B-B14F-4D97-AF65-F5344CB8AC3E}">
        <p14:creationId xmlns:p14="http://schemas.microsoft.com/office/powerpoint/2010/main" val="4068187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613D805-AF84-1DA8-E4B7-5BDE815A1A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80112" y="836712"/>
            <a:ext cx="2808312" cy="1230099"/>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52285" y="88490"/>
            <a:ext cx="9143998"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0" y="609600"/>
            <a:ext cx="5762600" cy="1163216"/>
          </a:xfrm>
        </p:spPr>
        <p:txBody>
          <a:bodyPr/>
          <a:lstStyle/>
          <a:p>
            <a:r>
              <a:rPr lang="nl-NL" dirty="0"/>
              <a:t>Gespreksvormen: </a:t>
            </a:r>
            <a:br>
              <a:rPr lang="nl-NL" dirty="0"/>
            </a:br>
            <a:r>
              <a:rPr lang="nl-NL" dirty="0"/>
              <a:t>Welke kies je? Wanneer? </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539551" y="2153265"/>
            <a:ext cx="7848873" cy="4414683"/>
          </a:xfrm>
        </p:spPr>
        <p:txBody>
          <a:bodyPr/>
          <a:lstStyle/>
          <a:p>
            <a:pPr marL="69850" indent="0" eaLnBrk="1" fontAlgn="auto" hangingPunct="1">
              <a:spcBef>
                <a:spcPts val="0"/>
              </a:spcBef>
              <a:spcAft>
                <a:spcPts val="0"/>
              </a:spcAft>
              <a:buNone/>
              <a:defRPr/>
            </a:pPr>
            <a:r>
              <a:rPr lang="nl-NL" dirty="0">
                <a:solidFill>
                  <a:srgbClr val="3057A1"/>
                </a:solidFill>
              </a:rPr>
              <a:t>- Ruzie</a:t>
            </a:r>
            <a:r>
              <a:rPr lang="nl-NL" dirty="0">
                <a:solidFill>
                  <a:schemeClr val="tx1">
                    <a:lumMod val="75000"/>
                    <a:lumOff val="25000"/>
                  </a:schemeClr>
                </a:solidFill>
              </a:rPr>
              <a:t> - </a:t>
            </a:r>
            <a:r>
              <a:rPr lang="nl-NL" dirty="0">
                <a:solidFill>
                  <a:schemeClr val="tx1"/>
                </a:solidFill>
              </a:rPr>
              <a:t>Doel: emoties uiten, je zin krijgen. </a:t>
            </a:r>
          </a:p>
          <a:p>
            <a:pPr marL="69850" indent="0" eaLnBrk="1" fontAlgn="auto" hangingPunct="1">
              <a:spcBef>
                <a:spcPts val="0"/>
              </a:spcBef>
              <a:spcAft>
                <a:spcPts val="0"/>
              </a:spcAft>
              <a:buNone/>
              <a:defRPr/>
            </a:pPr>
            <a:r>
              <a:rPr lang="nl-NL" sz="1600" dirty="0">
                <a:solidFill>
                  <a:schemeClr val="tx1">
                    <a:lumMod val="75000"/>
                    <a:lumOff val="25000"/>
                  </a:schemeClr>
                </a:solidFill>
              </a:rPr>
              <a:t>Door voor jezelf en je eigen mening op te komen. </a:t>
            </a:r>
          </a:p>
          <a:p>
            <a:pPr marL="69850" indent="0" eaLnBrk="1" fontAlgn="auto" hangingPunct="1">
              <a:spcBef>
                <a:spcPts val="0"/>
              </a:spcBef>
              <a:spcAft>
                <a:spcPts val="0"/>
              </a:spcAft>
              <a:buNone/>
              <a:defRPr/>
            </a:pPr>
            <a:r>
              <a:rPr lang="nl-NL" sz="1600" dirty="0">
                <a:solidFill>
                  <a:schemeClr val="tx1">
                    <a:lumMod val="75000"/>
                    <a:lumOff val="25000"/>
                  </a:schemeClr>
                </a:solidFill>
              </a:rPr>
              <a:t>Je bent overtuigd van je eigen gelijk </a:t>
            </a:r>
          </a:p>
          <a:p>
            <a:pPr marL="69850" indent="0" eaLnBrk="1" fontAlgn="auto" hangingPunct="1">
              <a:spcBef>
                <a:spcPts val="0"/>
              </a:spcBef>
              <a:spcAft>
                <a:spcPts val="0"/>
              </a:spcAft>
              <a:buNone/>
              <a:defRPr/>
            </a:pPr>
            <a:endParaRPr lang="nl-NL" sz="1400" dirty="0">
              <a:solidFill>
                <a:srgbClr val="3057A1"/>
              </a:solidFill>
            </a:endParaRPr>
          </a:p>
          <a:p>
            <a:pPr marL="69850" indent="0" eaLnBrk="1" fontAlgn="auto" hangingPunct="1">
              <a:spcBef>
                <a:spcPts val="0"/>
              </a:spcBef>
              <a:spcAft>
                <a:spcPts val="0"/>
              </a:spcAft>
              <a:buNone/>
              <a:defRPr/>
            </a:pPr>
            <a:r>
              <a:rPr lang="nl-NL" dirty="0">
                <a:solidFill>
                  <a:srgbClr val="3057A1"/>
                </a:solidFill>
              </a:rPr>
              <a:t>- Discussie</a:t>
            </a:r>
            <a:r>
              <a:rPr lang="nl-NL" dirty="0">
                <a:solidFill>
                  <a:schemeClr val="tx1">
                    <a:lumMod val="75000"/>
                    <a:lumOff val="25000"/>
                  </a:schemeClr>
                </a:solidFill>
              </a:rPr>
              <a:t> - </a:t>
            </a:r>
            <a:r>
              <a:rPr lang="nl-NL" dirty="0">
                <a:solidFill>
                  <a:schemeClr val="tx1"/>
                </a:solidFill>
              </a:rPr>
              <a:t>Doel: elkaar proberen te overtuigen. </a:t>
            </a:r>
          </a:p>
          <a:p>
            <a:pPr marL="69850" indent="0" eaLnBrk="1" fontAlgn="auto" hangingPunct="1">
              <a:spcBef>
                <a:spcPts val="0"/>
              </a:spcBef>
              <a:spcAft>
                <a:spcPts val="0"/>
              </a:spcAft>
              <a:buNone/>
              <a:defRPr/>
            </a:pPr>
            <a:r>
              <a:rPr lang="nl-NL" sz="1600" dirty="0">
                <a:solidFill>
                  <a:schemeClr val="tx1">
                    <a:lumMod val="75000"/>
                    <a:lumOff val="25000"/>
                  </a:schemeClr>
                </a:solidFill>
              </a:rPr>
              <a:t>Goede argumenten geven en ingaan op wat de ander zegt. Openstaan voor andere meningen. Feiten, emoties en meningen onderscheiden</a:t>
            </a:r>
          </a:p>
          <a:p>
            <a:pPr marL="69850" indent="0" eaLnBrk="1" fontAlgn="auto" hangingPunct="1">
              <a:spcBef>
                <a:spcPts val="0"/>
              </a:spcBef>
              <a:spcAft>
                <a:spcPts val="0"/>
              </a:spcAft>
              <a:buNone/>
              <a:defRPr/>
            </a:pPr>
            <a:r>
              <a:rPr lang="nl-NL" sz="1400" dirty="0">
                <a:solidFill>
                  <a:schemeClr val="tx1">
                    <a:lumMod val="75000"/>
                    <a:lumOff val="25000"/>
                  </a:schemeClr>
                </a:solidFill>
              </a:rPr>
              <a:t> </a:t>
            </a:r>
          </a:p>
          <a:p>
            <a:pPr marL="69850" indent="0" eaLnBrk="1" fontAlgn="auto" hangingPunct="1">
              <a:spcBef>
                <a:spcPts val="0"/>
              </a:spcBef>
              <a:spcAft>
                <a:spcPts val="0"/>
              </a:spcAft>
              <a:buNone/>
              <a:defRPr/>
            </a:pPr>
            <a:r>
              <a:rPr lang="nl-NL" dirty="0">
                <a:solidFill>
                  <a:srgbClr val="3057A1"/>
                </a:solidFill>
              </a:rPr>
              <a:t>- Dialoog</a:t>
            </a:r>
            <a:r>
              <a:rPr lang="nl-NL" dirty="0">
                <a:solidFill>
                  <a:schemeClr val="tx1">
                    <a:lumMod val="75000"/>
                    <a:lumOff val="25000"/>
                  </a:schemeClr>
                </a:solidFill>
              </a:rPr>
              <a:t> - </a:t>
            </a:r>
            <a:r>
              <a:rPr lang="nl-NL" dirty="0">
                <a:solidFill>
                  <a:schemeClr val="tx1"/>
                </a:solidFill>
              </a:rPr>
              <a:t>Doel: iets van elkaar te weten komen.   </a:t>
            </a:r>
            <a:r>
              <a:rPr lang="nl-NL" dirty="0">
                <a:solidFill>
                  <a:srgbClr val="3057A1"/>
                </a:solidFill>
              </a:rPr>
              <a:t>               </a:t>
            </a:r>
          </a:p>
          <a:p>
            <a:pPr marL="69850" indent="0" eaLnBrk="1" fontAlgn="auto" hangingPunct="1">
              <a:spcBef>
                <a:spcPts val="0"/>
              </a:spcBef>
              <a:spcAft>
                <a:spcPts val="0"/>
              </a:spcAft>
              <a:buNone/>
              <a:defRPr/>
            </a:pPr>
            <a:r>
              <a:rPr lang="nl-NL" sz="1600" dirty="0">
                <a:solidFill>
                  <a:schemeClr val="tx1">
                    <a:lumMod val="75000"/>
                    <a:lumOff val="25000"/>
                  </a:schemeClr>
                </a:solidFill>
              </a:rPr>
              <a:t>Onderzoekend: allebei je verhaal vertellen, elkaar vragen stellen. </a:t>
            </a:r>
          </a:p>
          <a:p>
            <a:pPr marL="69850" indent="0" eaLnBrk="1" fontAlgn="auto" hangingPunct="1">
              <a:spcBef>
                <a:spcPts val="0"/>
              </a:spcBef>
              <a:spcAft>
                <a:spcPts val="0"/>
              </a:spcAft>
              <a:buNone/>
              <a:defRPr/>
            </a:pPr>
            <a:r>
              <a:rPr lang="nl-NL" sz="1600" dirty="0">
                <a:solidFill>
                  <a:schemeClr val="tx1">
                    <a:lumMod val="75000"/>
                    <a:lumOff val="25000"/>
                  </a:schemeClr>
                </a:solidFill>
              </a:rPr>
              <a:t>Goed luisteren, respect en interesse in elkaar tonen. </a:t>
            </a:r>
          </a:p>
          <a:p>
            <a:pPr marL="69850" indent="0" eaLnBrk="1" fontAlgn="auto" hangingPunct="1">
              <a:spcBef>
                <a:spcPts val="0"/>
              </a:spcBef>
              <a:spcAft>
                <a:spcPts val="0"/>
              </a:spcAft>
              <a:buNone/>
              <a:defRPr/>
            </a:pPr>
            <a:endParaRPr lang="nl-NL" dirty="0">
              <a:solidFill>
                <a:schemeClr val="tx1">
                  <a:lumMod val="75000"/>
                  <a:lumOff val="25000"/>
                </a:schemeClr>
              </a:solidFill>
            </a:endParaRPr>
          </a:p>
          <a:p>
            <a:pPr marL="69850" indent="0" eaLnBrk="1" fontAlgn="auto" hangingPunct="1">
              <a:spcBef>
                <a:spcPts val="0"/>
              </a:spcBef>
              <a:spcAft>
                <a:spcPts val="0"/>
              </a:spcAft>
              <a:buNone/>
              <a:defRPr/>
            </a:pPr>
            <a:r>
              <a:rPr lang="nl-NL" dirty="0">
                <a:solidFill>
                  <a:srgbClr val="3057A1"/>
                </a:solidFill>
              </a:rPr>
              <a:t>- Interview</a:t>
            </a:r>
            <a:r>
              <a:rPr lang="nl-NL" dirty="0">
                <a:solidFill>
                  <a:schemeClr val="tx1">
                    <a:lumMod val="75000"/>
                    <a:lumOff val="25000"/>
                  </a:schemeClr>
                </a:solidFill>
              </a:rPr>
              <a:t> - </a:t>
            </a:r>
            <a:r>
              <a:rPr lang="nl-NL" dirty="0">
                <a:solidFill>
                  <a:schemeClr val="tx1"/>
                </a:solidFill>
              </a:rPr>
              <a:t>Doel: veel van de ander te weten komen</a:t>
            </a:r>
            <a:r>
              <a:rPr lang="nl-NL" dirty="0">
                <a:solidFill>
                  <a:srgbClr val="3057A1"/>
                </a:solidFill>
              </a:rPr>
              <a:t>.           </a:t>
            </a:r>
          </a:p>
          <a:p>
            <a:pPr marL="69850" indent="0" eaLnBrk="1" fontAlgn="auto" hangingPunct="1">
              <a:spcBef>
                <a:spcPts val="0"/>
              </a:spcBef>
              <a:spcAft>
                <a:spcPts val="0"/>
              </a:spcAft>
              <a:buNone/>
              <a:defRPr/>
            </a:pPr>
            <a:r>
              <a:rPr lang="nl-NL" sz="1600" dirty="0">
                <a:solidFill>
                  <a:schemeClr val="tx1">
                    <a:lumMod val="75000"/>
                    <a:lumOff val="25000"/>
                  </a:schemeClr>
                </a:solidFill>
              </a:rPr>
              <a:t>Door vragen stellen, luisteren, interesse tonen in de ander. </a:t>
            </a:r>
          </a:p>
          <a:p>
            <a:pPr marL="69850" indent="0" eaLnBrk="1" fontAlgn="auto" hangingPunct="1">
              <a:spcBef>
                <a:spcPts val="0"/>
              </a:spcBef>
              <a:spcAft>
                <a:spcPts val="0"/>
              </a:spcAft>
              <a:buNone/>
              <a:defRPr/>
            </a:pPr>
            <a:r>
              <a:rPr lang="nl-NL" sz="1600" dirty="0">
                <a:solidFill>
                  <a:schemeClr val="tx1">
                    <a:lumMod val="75000"/>
                    <a:lumOff val="25000"/>
                  </a:schemeClr>
                </a:solidFill>
              </a:rPr>
              <a:t>En zelf (bijna) niets vertellen</a:t>
            </a:r>
            <a:r>
              <a:rPr lang="nl-NL" sz="1600" dirty="0">
                <a:solidFill>
                  <a:srgbClr val="3057A1"/>
                </a:solidFill>
              </a:rPr>
              <a:t> </a:t>
            </a:r>
          </a:p>
          <a:p>
            <a:pPr marL="69850" indent="0" eaLnBrk="1" fontAlgn="auto" hangingPunct="1">
              <a:spcBef>
                <a:spcPts val="0"/>
              </a:spcBef>
              <a:spcAft>
                <a:spcPts val="0"/>
              </a:spcAft>
              <a:buNone/>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2018822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 y="0"/>
            <a:ext cx="9143998" cy="6857998"/>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550985" y="480001"/>
            <a:ext cx="6221753" cy="1124139"/>
          </a:xfrm>
        </p:spPr>
        <p:txBody>
          <a:bodyPr/>
          <a:lstStyle/>
          <a:p>
            <a:r>
              <a:rPr lang="nl-NL" sz="2800" dirty="0"/>
              <a:t>Ruzie, discussie, dialoog, interview</a:t>
            </a:r>
            <a:br>
              <a:rPr lang="nl-NL" sz="3200" dirty="0"/>
            </a:br>
            <a:r>
              <a:rPr lang="nl-NL" sz="3200" dirty="0"/>
              <a:t>Wat kies je ?</a:t>
            </a:r>
            <a:endParaRPr lang="nl-NL" sz="3200" dirty="0">
              <a:solidFill>
                <a:srgbClr val="1E7F4B"/>
              </a:solidFill>
            </a:endParaRPr>
          </a:p>
        </p:txBody>
      </p:sp>
      <p:sp>
        <p:nvSpPr>
          <p:cNvPr id="3" name="Tijdelijke aanduiding voor inhoud 2">
            <a:extLst>
              <a:ext uri="{FF2B5EF4-FFF2-40B4-BE49-F238E27FC236}">
                <a16:creationId xmlns:a16="http://schemas.microsoft.com/office/drawing/2014/main" id="{12369BFE-B9DE-4D9E-4F30-1111EB66928C}"/>
              </a:ext>
            </a:extLst>
          </p:cNvPr>
          <p:cNvSpPr txBox="1">
            <a:spLocks/>
          </p:cNvSpPr>
          <p:nvPr/>
        </p:nvSpPr>
        <p:spPr bwMode="auto">
          <a:xfrm>
            <a:off x="269637" y="1847025"/>
            <a:ext cx="7745675" cy="501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1000"/>
              </a:spcBef>
              <a:spcAft>
                <a:spcPct val="0"/>
              </a:spcAft>
              <a:buClr>
                <a:schemeClr val="accent1"/>
              </a:buClr>
              <a:buSzPct val="150000"/>
              <a:buFont typeface="Arial" panose="020B0604020202020204" pitchFamily="34" charset="0"/>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150000"/>
              <a:buFont typeface="Arial" panose="020B0604020202020204" pitchFamily="34" charset="0"/>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0"/>
              </a:spcBef>
              <a:buNone/>
            </a:pPr>
            <a:endParaRPr lang="nl-NL" sz="1800" dirty="0">
              <a:solidFill>
                <a:srgbClr val="009DD9"/>
              </a:solidFill>
              <a:highlight>
                <a:srgbClr val="FFFF00"/>
              </a:highlight>
            </a:endParaRPr>
          </a:p>
          <a:p>
            <a:pPr marL="0" indent="0">
              <a:spcBef>
                <a:spcPts val="0"/>
              </a:spcBef>
              <a:buNone/>
            </a:pPr>
            <a:r>
              <a:rPr lang="nl-NL" sz="1800" dirty="0">
                <a:solidFill>
                  <a:srgbClr val="009DD9"/>
                </a:solidFill>
              </a:rPr>
              <a:t>Welke gespreksvorm is bij de volgende situaties het beste?</a:t>
            </a:r>
          </a:p>
          <a:p>
            <a:pPr>
              <a:spcBef>
                <a:spcPts val="600"/>
              </a:spcBef>
            </a:pPr>
            <a:r>
              <a:rPr lang="nl-NL" sz="1800" dirty="0">
                <a:solidFill>
                  <a:schemeClr val="tx1">
                    <a:lumMod val="75000"/>
                    <a:lumOff val="25000"/>
                  </a:schemeClr>
                </a:solidFill>
              </a:rPr>
              <a:t>Een klasgenoot komt met een behuild gezicht op school.</a:t>
            </a:r>
          </a:p>
          <a:p>
            <a:pPr>
              <a:spcBef>
                <a:spcPts val="600"/>
              </a:spcBef>
            </a:pPr>
            <a:r>
              <a:rPr lang="nl-NL" sz="1800" dirty="0">
                <a:solidFill>
                  <a:schemeClr val="tx1">
                    <a:lumMod val="75000"/>
                    <a:lumOff val="25000"/>
                  </a:schemeClr>
                </a:solidFill>
              </a:rPr>
              <a:t>Iemand heeft iets van je geleend en nog steeds niet teruggeven.</a:t>
            </a:r>
          </a:p>
          <a:p>
            <a:pPr>
              <a:spcBef>
                <a:spcPts val="600"/>
              </a:spcBef>
            </a:pPr>
            <a:r>
              <a:rPr lang="nl-NL" sz="1800" dirty="0">
                <a:solidFill>
                  <a:schemeClr val="tx1">
                    <a:lumMod val="75000"/>
                    <a:lumOff val="25000"/>
                  </a:schemeClr>
                </a:solidFill>
              </a:rPr>
              <a:t>Je ziet je beste vriend(in) weer voor het eerst na de vakantie.</a:t>
            </a:r>
          </a:p>
          <a:p>
            <a:pPr>
              <a:spcBef>
                <a:spcPts val="600"/>
              </a:spcBef>
            </a:pPr>
            <a:r>
              <a:rPr lang="nl-NL" sz="1800" dirty="0">
                <a:solidFill>
                  <a:schemeClr val="tx1">
                    <a:lumMod val="75000"/>
                    <a:lumOff val="25000"/>
                  </a:schemeClr>
                </a:solidFill>
              </a:rPr>
              <a:t>Je vriend/vriendin zit op basketbal, zelf zit je op voetbal. Jullie willen graag samen op dezelfde sport, wat vind je allebei leuk ?</a:t>
            </a:r>
          </a:p>
          <a:p>
            <a:pPr>
              <a:spcBef>
                <a:spcPts val="600"/>
              </a:spcBef>
            </a:pPr>
            <a:r>
              <a:rPr lang="nl-NL" sz="1800" dirty="0">
                <a:solidFill>
                  <a:schemeClr val="tx1">
                    <a:lumMod val="75000"/>
                    <a:lumOff val="25000"/>
                  </a:schemeClr>
                </a:solidFill>
              </a:rPr>
              <a:t>Jouw gezin gaat altijd naar dezelfde saaie camping, jij wilt nu naar een camping met veel leuke dingen voor jongeren. </a:t>
            </a:r>
          </a:p>
          <a:p>
            <a:pPr>
              <a:spcBef>
                <a:spcPts val="600"/>
              </a:spcBef>
            </a:pPr>
            <a:r>
              <a:rPr lang="nl-NL" sz="1800" dirty="0">
                <a:solidFill>
                  <a:schemeClr val="tx1">
                    <a:lumMod val="75000"/>
                    <a:lumOff val="25000"/>
                  </a:schemeClr>
                </a:solidFill>
              </a:rPr>
              <a:t>Je mag van je ouders niet naar een feest omdat er geen volwassene bij is. Je snapt niet waar ze zich druk om maken.</a:t>
            </a:r>
          </a:p>
          <a:p>
            <a:pPr>
              <a:spcBef>
                <a:spcPts val="600"/>
              </a:spcBef>
            </a:pPr>
            <a:endParaRPr lang="nl-NL" sz="1800" dirty="0">
              <a:solidFill>
                <a:schemeClr val="tx1">
                  <a:lumMod val="75000"/>
                  <a:lumOff val="25000"/>
                </a:schemeClr>
              </a:solidFill>
            </a:endParaRPr>
          </a:p>
          <a:p>
            <a:pPr>
              <a:spcBef>
                <a:spcPts val="600"/>
              </a:spcBef>
            </a:pPr>
            <a:endParaRPr lang="nl-NL" sz="1800" dirty="0">
              <a:solidFill>
                <a:schemeClr val="tx1">
                  <a:lumMod val="75000"/>
                  <a:lumOff val="25000"/>
                </a:schemeClr>
              </a:solidFill>
            </a:endParaRPr>
          </a:p>
          <a:p>
            <a:pPr>
              <a:spcBef>
                <a:spcPts val="600"/>
              </a:spcBef>
            </a:pPr>
            <a:endParaRPr lang="nl-NL" sz="1800" dirty="0">
              <a:solidFill>
                <a:schemeClr val="tx1">
                  <a:lumMod val="75000"/>
                  <a:lumOff val="25000"/>
                </a:schemeClr>
              </a:solidFill>
            </a:endParaRPr>
          </a:p>
          <a:p>
            <a:pPr>
              <a:spcBef>
                <a:spcPts val="600"/>
              </a:spcBef>
            </a:pPr>
            <a:endParaRPr lang="nl-NL" sz="1800" dirty="0">
              <a:solidFill>
                <a:schemeClr val="tx1">
                  <a:lumMod val="75000"/>
                  <a:lumOff val="25000"/>
                </a:schemeClr>
              </a:solidFill>
            </a:endParaRPr>
          </a:p>
        </p:txBody>
      </p:sp>
    </p:spTree>
    <p:extLst>
      <p:ext uri="{BB962C8B-B14F-4D97-AF65-F5344CB8AC3E}">
        <p14:creationId xmlns:p14="http://schemas.microsoft.com/office/powerpoint/2010/main" val="146257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 y="0"/>
            <a:ext cx="9143998" cy="6857998"/>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0" y="609600"/>
            <a:ext cx="5690592" cy="1163216"/>
          </a:xfrm>
        </p:spPr>
        <p:txBody>
          <a:bodyPr/>
          <a:lstStyle/>
          <a:p>
            <a:r>
              <a:rPr lang="nl-NL" sz="3200"/>
              <a:t>Gelijk hebben en gelijk krijgen</a:t>
            </a:r>
            <a:endParaRPr lang="nl-NL" sz="3200">
              <a:solidFill>
                <a:srgbClr val="1E7F4B"/>
              </a:solidFill>
            </a:endParaRPr>
          </a:p>
        </p:txBody>
      </p:sp>
      <p:pic>
        <p:nvPicPr>
          <p:cNvPr id="4" name="Tijdelijke aanduiding voor inhoud 3" descr="S.O.S. ruzie gesignaleerd Kinderen, (geen) ruzie maken! Waarover ...">
            <a:hlinkClick r:id="rId3" tgtFrame="&quot;_blank&quot;"/>
            <a:extLst>
              <a:ext uri="{FF2B5EF4-FFF2-40B4-BE49-F238E27FC236}">
                <a16:creationId xmlns:a16="http://schemas.microsoft.com/office/drawing/2014/main" id="{709DC75B-12FA-05C1-018F-40AEBA44B85C}"/>
              </a:ext>
            </a:extLst>
          </p:cNvPr>
          <p:cNvPicPr>
            <a:picLocks noGrp="1"/>
          </p:cNvPicPr>
          <p:nvPr>
            <p:ph idx="1"/>
          </p:nvPr>
        </p:nvPicPr>
        <p:blipFill>
          <a:blip r:embed="rId4">
            <a:extLst>
              <a:ext uri="{28A0092B-C50C-407E-A947-70E740481C1C}">
                <a14:useLocalDpi xmlns:a14="http://schemas.microsoft.com/office/drawing/2010/main"/>
              </a:ext>
            </a:extLst>
          </a:blip>
          <a:srcRect/>
          <a:stretch>
            <a:fillRect/>
          </a:stretch>
        </p:blipFill>
        <p:spPr bwMode="auto">
          <a:xfrm>
            <a:off x="618362" y="2911404"/>
            <a:ext cx="5897853" cy="3946594"/>
          </a:xfrm>
          <a:prstGeom prst="rect">
            <a:avLst/>
          </a:prstGeom>
          <a:noFill/>
          <a:ln>
            <a:noFill/>
          </a:ln>
        </p:spPr>
      </p:pic>
      <p:sp>
        <p:nvSpPr>
          <p:cNvPr id="3" name="Tijdelijke aanduiding voor inhoud 2">
            <a:extLst>
              <a:ext uri="{FF2B5EF4-FFF2-40B4-BE49-F238E27FC236}">
                <a16:creationId xmlns:a16="http://schemas.microsoft.com/office/drawing/2014/main" id="{A9C536BC-B21B-1FE9-013D-39FEC7D7F08F}"/>
              </a:ext>
            </a:extLst>
          </p:cNvPr>
          <p:cNvSpPr txBox="1">
            <a:spLocks/>
          </p:cNvSpPr>
          <p:nvPr/>
        </p:nvSpPr>
        <p:spPr bwMode="auto">
          <a:xfrm>
            <a:off x="607200" y="1748188"/>
            <a:ext cx="6768752"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1000"/>
              </a:spcBef>
              <a:spcAft>
                <a:spcPct val="0"/>
              </a:spcAft>
              <a:buClr>
                <a:schemeClr val="accent1"/>
              </a:buClr>
              <a:buSzPct val="150000"/>
              <a:buFont typeface="Arial" panose="020B0604020202020204" pitchFamily="34" charset="0"/>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150000"/>
              <a:buFont typeface="Arial" panose="020B0604020202020204" pitchFamily="34" charset="0"/>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ts val="0"/>
              </a:spcBef>
            </a:pPr>
            <a:r>
              <a:rPr lang="nl-NL" sz="1800" dirty="0">
                <a:solidFill>
                  <a:srgbClr val="009DD9"/>
                </a:solidFill>
              </a:rPr>
              <a:t>Welke gespreksvorm is dit?</a:t>
            </a:r>
          </a:p>
          <a:p>
            <a:pPr>
              <a:spcBef>
                <a:spcPts val="0"/>
              </a:spcBef>
            </a:pPr>
            <a:r>
              <a:rPr lang="nl-NL" sz="1800" i="1" dirty="0">
                <a:solidFill>
                  <a:srgbClr val="009DD9"/>
                </a:solidFill>
              </a:rPr>
              <a:t>Heb</a:t>
            </a:r>
            <a:r>
              <a:rPr lang="nl-NL" sz="1800" dirty="0">
                <a:solidFill>
                  <a:srgbClr val="009DD9"/>
                </a:solidFill>
              </a:rPr>
              <a:t> je dan gelijk?</a:t>
            </a:r>
          </a:p>
          <a:p>
            <a:pPr>
              <a:spcBef>
                <a:spcPts val="0"/>
              </a:spcBef>
            </a:pPr>
            <a:r>
              <a:rPr lang="nl-NL" sz="1800" dirty="0">
                <a:solidFill>
                  <a:srgbClr val="009DD9"/>
                </a:solidFill>
              </a:rPr>
              <a:t>En </a:t>
            </a:r>
            <a:r>
              <a:rPr lang="nl-NL" sz="1800" i="1" dirty="0">
                <a:solidFill>
                  <a:srgbClr val="009DD9"/>
                </a:solidFill>
              </a:rPr>
              <a:t>krijg</a:t>
            </a:r>
            <a:r>
              <a:rPr lang="nl-NL" sz="1800" dirty="0">
                <a:solidFill>
                  <a:srgbClr val="009DD9"/>
                </a:solidFill>
              </a:rPr>
              <a:t> je dan gelijk?</a:t>
            </a:r>
          </a:p>
          <a:p>
            <a:pPr marL="0" indent="0">
              <a:spcBef>
                <a:spcPts val="0"/>
              </a:spcBef>
              <a:buNone/>
            </a:pPr>
            <a:endParaRPr lang="nl-NL" sz="1800" dirty="0">
              <a:solidFill>
                <a:srgbClr val="009DD9"/>
              </a:solidFill>
            </a:endParaRPr>
          </a:p>
        </p:txBody>
      </p:sp>
    </p:spTree>
    <p:extLst>
      <p:ext uri="{BB962C8B-B14F-4D97-AF65-F5344CB8AC3E}">
        <p14:creationId xmlns:p14="http://schemas.microsoft.com/office/powerpoint/2010/main" val="514465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BEF03FC3-FAA1-18F6-57C7-22668DC47501}"/>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800114" y="476672"/>
            <a:ext cx="2547077" cy="1800200"/>
          </a:xfrm>
          <a:prstGeom prst="rect">
            <a:avLst/>
          </a:prstGeom>
        </p:spPr>
      </p:pic>
      <p:pic>
        <p:nvPicPr>
          <p:cNvPr id="19" name="Afbeelding 18">
            <a:extLst>
              <a:ext uri="{FF2B5EF4-FFF2-40B4-BE49-F238E27FC236}">
                <a16:creationId xmlns:a16="http://schemas.microsoft.com/office/drawing/2014/main" id="{E4C37936-9CE4-D07F-AD8D-66181BE3E18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7" cy="6857998"/>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a:xfrm>
            <a:off x="609601" y="609600"/>
            <a:ext cx="5042520" cy="1163216"/>
          </a:xfrm>
        </p:spPr>
        <p:txBody>
          <a:bodyPr/>
          <a:lstStyle/>
          <a:p>
            <a:r>
              <a:rPr lang="nl-NL"/>
              <a:t>Nepnieuws</a:t>
            </a:r>
            <a:br>
              <a:rPr lang="nl-NL"/>
            </a:br>
            <a:r>
              <a:rPr lang="nl-NL"/>
              <a:t>of</a:t>
            </a:r>
            <a:r>
              <a:rPr lang="nl-NL" sz="3600"/>
              <a:t> fake nieuws</a:t>
            </a:r>
            <a:endParaRPr lang="nl-NL"/>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a:xfrm>
            <a:off x="683568" y="2492896"/>
            <a:ext cx="7488832" cy="2592288"/>
          </a:xfrm>
        </p:spPr>
        <p:txBody>
          <a:bodyPr/>
          <a:lstStyle/>
          <a:p>
            <a:pPr marL="0" indent="0">
              <a:buNone/>
            </a:pPr>
            <a:r>
              <a:rPr lang="nl-NL" dirty="0">
                <a:solidFill>
                  <a:schemeClr val="tx1">
                    <a:lumMod val="75000"/>
                    <a:lumOff val="25000"/>
                  </a:schemeClr>
                </a:solidFill>
              </a:rPr>
              <a:t>Ze kunnen nu neppe filmpjes maken die helemaal echt lijken. </a:t>
            </a:r>
          </a:p>
          <a:p>
            <a:r>
              <a:rPr lang="nl-NL" dirty="0">
                <a:solidFill>
                  <a:schemeClr val="tx1">
                    <a:lumMod val="75000"/>
                    <a:lumOff val="25000"/>
                  </a:schemeClr>
                </a:solidFill>
              </a:rPr>
              <a:t>Dan hoor en zie je dingen gebeuren die helemaal niet gebeurd zijn</a:t>
            </a:r>
          </a:p>
          <a:p>
            <a:r>
              <a:rPr lang="nl-NL" dirty="0">
                <a:solidFill>
                  <a:schemeClr val="tx1">
                    <a:lumMod val="75000"/>
                    <a:lumOff val="25000"/>
                  </a:schemeClr>
                </a:solidFill>
              </a:rPr>
              <a:t>Of die niet </a:t>
            </a:r>
            <a:r>
              <a:rPr lang="nl-NL" i="1" dirty="0">
                <a:solidFill>
                  <a:schemeClr val="tx1">
                    <a:lumMod val="75000"/>
                    <a:lumOff val="25000"/>
                  </a:schemeClr>
                </a:solidFill>
              </a:rPr>
              <a:t>op dat moment </a:t>
            </a:r>
            <a:r>
              <a:rPr lang="nl-NL" dirty="0">
                <a:solidFill>
                  <a:schemeClr val="tx1">
                    <a:lumMod val="75000"/>
                    <a:lumOff val="25000"/>
                  </a:schemeClr>
                </a:solidFill>
              </a:rPr>
              <a:t>of </a:t>
            </a:r>
            <a:r>
              <a:rPr lang="nl-NL" i="1" dirty="0">
                <a:solidFill>
                  <a:schemeClr val="tx1">
                    <a:lumMod val="75000"/>
                    <a:lumOff val="25000"/>
                  </a:schemeClr>
                </a:solidFill>
              </a:rPr>
              <a:t>daar</a:t>
            </a:r>
            <a:r>
              <a:rPr lang="nl-NL" dirty="0">
                <a:solidFill>
                  <a:schemeClr val="tx1">
                    <a:lumMod val="75000"/>
                    <a:lumOff val="25000"/>
                  </a:schemeClr>
                </a:solidFill>
              </a:rPr>
              <a:t> gebeurd zijn</a:t>
            </a:r>
          </a:p>
          <a:p>
            <a:r>
              <a:rPr lang="nl-NL" dirty="0">
                <a:solidFill>
                  <a:schemeClr val="tx1">
                    <a:lumMod val="75000"/>
                    <a:lumOff val="25000"/>
                  </a:schemeClr>
                </a:solidFill>
              </a:rPr>
              <a:t>Het is fake ! </a:t>
            </a:r>
          </a:p>
          <a:p>
            <a:r>
              <a:rPr lang="nl-NL" dirty="0">
                <a:solidFill>
                  <a:schemeClr val="tx1">
                    <a:lumMod val="75000"/>
                    <a:lumOff val="25000"/>
                  </a:schemeClr>
                </a:solidFill>
              </a:rPr>
              <a:t>Nep !</a:t>
            </a:r>
          </a:p>
          <a:p>
            <a:pPr marL="0" indent="0">
              <a:buNone/>
            </a:pPr>
            <a:endParaRPr lang="nl-NL" dirty="0">
              <a:solidFill>
                <a:schemeClr val="tx1">
                  <a:lumMod val="75000"/>
                  <a:lumOff val="25000"/>
                </a:schemeClr>
              </a:solidFill>
            </a:endParaRPr>
          </a:p>
        </p:txBody>
      </p:sp>
    </p:spTree>
    <p:extLst>
      <p:ext uri="{BB962C8B-B14F-4D97-AF65-F5344CB8AC3E}">
        <p14:creationId xmlns:p14="http://schemas.microsoft.com/office/powerpoint/2010/main" val="228675044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171</TotalTime>
  <Words>2168</Words>
  <Application>Microsoft Office PowerPoint</Application>
  <PresentationFormat>Diavoorstelling (4:3)</PresentationFormat>
  <Paragraphs>249</Paragraphs>
  <Slides>29</Slides>
  <Notes>8</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29</vt:i4>
      </vt:variant>
    </vt:vector>
  </HeadingPairs>
  <TitlesOfParts>
    <vt:vector size="33" baseType="lpstr">
      <vt:lpstr>Arial</vt:lpstr>
      <vt:lpstr>Trebuchet MS</vt:lpstr>
      <vt:lpstr>Wingdings 3</vt:lpstr>
      <vt:lpstr>Facet</vt:lpstr>
      <vt:lpstr>PowerPoint-presentatie</vt:lpstr>
      <vt:lpstr> Hoe werkt het?</vt:lpstr>
      <vt:lpstr> Beste leerkracht:</vt:lpstr>
      <vt:lpstr> Spelregels voor een gesprek in de groep </vt:lpstr>
      <vt:lpstr>Mening of feit?</vt:lpstr>
      <vt:lpstr>Gespreksvormen:  Welke kies je? Wanneer? </vt:lpstr>
      <vt:lpstr>Ruzie, discussie, dialoog, interview Wat kies je ?</vt:lpstr>
      <vt:lpstr>Gelijk hebben en gelijk krijgen</vt:lpstr>
      <vt:lpstr>Nepnieuws of fake nieuws</vt:lpstr>
      <vt:lpstr> Deepfake filmpje</vt:lpstr>
      <vt:lpstr>Nepnieuws: de waarheid sneuvelt bij conflicten</vt:lpstr>
      <vt:lpstr>Wij zijn de goeien </vt:lpstr>
      <vt:lpstr>Win – Win ? </vt:lpstr>
      <vt:lpstr>Filmpje Polarisatie (optioneel)</vt:lpstr>
      <vt:lpstr>Een beetje geschiedenis</vt:lpstr>
      <vt:lpstr>Een beetje geschiedenis</vt:lpstr>
      <vt:lpstr>Een beetje geschiedenis</vt:lpstr>
      <vt:lpstr>Een beetje geschiedenis</vt:lpstr>
      <vt:lpstr>Een beetje geschiedenis</vt:lpstr>
      <vt:lpstr>Een beetje geschiedenis</vt:lpstr>
      <vt:lpstr>Filmpje achtergronden Palestijns Israëlisch  conflict (optioneel)</vt:lpstr>
      <vt:lpstr>Actieve werkvormen  (optioneel!) </vt:lpstr>
      <vt:lpstr>Optie A: Stand-punt innemen  Onrecht en oorlog</vt:lpstr>
      <vt:lpstr>Optie B: Stand-punt innemen  Israel - Palestijnen</vt:lpstr>
      <vt:lpstr>Stand-punt innemen (Nabespreking)</vt:lpstr>
      <vt:lpstr>Optie C: Is er een oplossing? Vredesplan schrijven </vt:lpstr>
      <vt:lpstr>Filmpje achtergronden Palestijns Israelisch  conflict (optioneel)</vt:lpstr>
      <vt:lpstr>Evaluatie door de leerlingen</vt:lpstr>
      <vt:lpstr>Evaluatie door de leerkracht</vt:lpstr>
    </vt:vector>
  </TitlesOfParts>
  <Company>GGD Rotterdam e.o.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Voortgang Plan van Aanpak MO (Rijk-G4)</dc:title>
  <dc:creator>WIST</dc:creator>
  <cp:lastModifiedBy>Reedt Dortland S.G.J. van (Sander)</cp:lastModifiedBy>
  <cp:revision>266</cp:revision>
  <cp:lastPrinted>2022-08-02T10:25:05Z</cp:lastPrinted>
  <dcterms:created xsi:type="dcterms:W3CDTF">2006-05-30T09:01:23Z</dcterms:created>
  <dcterms:modified xsi:type="dcterms:W3CDTF">2023-10-18T10:12:38Z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871968-df67-4817-ac85-f4a5f5ebb5dd_Enabled">
    <vt:lpwstr>true</vt:lpwstr>
  </property>
  <property fmtid="{D5CDD505-2E9C-101B-9397-08002B2CF9AE}" pid="3" name="MSIP_Label_ea871968-df67-4817-ac85-f4a5f5ebb5dd_SetDate">
    <vt:lpwstr>2022-06-19T10:48:14Z</vt:lpwstr>
  </property>
  <property fmtid="{D5CDD505-2E9C-101B-9397-08002B2CF9AE}" pid="4" name="MSIP_Label_ea871968-df67-4817-ac85-f4a5f5ebb5dd_Method">
    <vt:lpwstr>Standard</vt:lpwstr>
  </property>
  <property fmtid="{D5CDD505-2E9C-101B-9397-08002B2CF9AE}" pid="5" name="MSIP_Label_ea871968-df67-4817-ac85-f4a5f5ebb5dd_Name">
    <vt:lpwstr>Bedrijfsvertrouwelijk</vt:lpwstr>
  </property>
  <property fmtid="{D5CDD505-2E9C-101B-9397-08002B2CF9AE}" pid="6" name="MSIP_Label_ea871968-df67-4817-ac85-f4a5f5ebb5dd_SiteId">
    <vt:lpwstr>49c4cd82-8f65-4d6a-9a3b-0ecd07c0cf5b</vt:lpwstr>
  </property>
  <property fmtid="{D5CDD505-2E9C-101B-9397-08002B2CF9AE}" pid="7" name="MSIP_Label_ea871968-df67-4817-ac85-f4a5f5ebb5dd_ActionId">
    <vt:lpwstr>70897d3d-3d3f-47dd-8e31-0d38e2afb83b</vt:lpwstr>
  </property>
  <property fmtid="{D5CDD505-2E9C-101B-9397-08002B2CF9AE}" pid="8" name="MSIP_Label_ea871968-df67-4817-ac85-f4a5f5ebb5dd_ContentBits">
    <vt:lpwstr>0</vt:lpwstr>
  </property>
</Properties>
</file>