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68"/>
  </p:notesMasterIdLst>
  <p:handoutMasterIdLst>
    <p:handoutMasterId r:id="rId69"/>
  </p:handoutMasterIdLst>
  <p:sldIdLst>
    <p:sldId id="387" r:id="rId2"/>
    <p:sldId id="439" r:id="rId3"/>
    <p:sldId id="458" r:id="rId4"/>
    <p:sldId id="470" r:id="rId5"/>
    <p:sldId id="471" r:id="rId6"/>
    <p:sldId id="473" r:id="rId7"/>
    <p:sldId id="474" r:id="rId8"/>
    <p:sldId id="472" r:id="rId9"/>
    <p:sldId id="450" r:id="rId10"/>
    <p:sldId id="444" r:id="rId11"/>
    <p:sldId id="475" r:id="rId12"/>
    <p:sldId id="476" r:id="rId13"/>
    <p:sldId id="477" r:id="rId14"/>
    <p:sldId id="478" r:id="rId15"/>
    <p:sldId id="448" r:id="rId16"/>
    <p:sldId id="440" r:id="rId17"/>
    <p:sldId id="449" r:id="rId18"/>
    <p:sldId id="451" r:id="rId19"/>
    <p:sldId id="452" r:id="rId20"/>
    <p:sldId id="453" r:id="rId21"/>
    <p:sldId id="454" r:id="rId22"/>
    <p:sldId id="455" r:id="rId23"/>
    <p:sldId id="456" r:id="rId24"/>
    <p:sldId id="459" r:id="rId25"/>
    <p:sldId id="479" r:id="rId26"/>
    <p:sldId id="480" r:id="rId27"/>
    <p:sldId id="481" r:id="rId28"/>
    <p:sldId id="457" r:id="rId29"/>
    <p:sldId id="460" r:id="rId30"/>
    <p:sldId id="482" r:id="rId31"/>
    <p:sldId id="462" r:id="rId32"/>
    <p:sldId id="483" r:id="rId33"/>
    <p:sldId id="484" r:id="rId34"/>
    <p:sldId id="463" r:id="rId35"/>
    <p:sldId id="485" r:id="rId36"/>
    <p:sldId id="464" r:id="rId37"/>
    <p:sldId id="465" r:id="rId38"/>
    <p:sldId id="486" r:id="rId39"/>
    <p:sldId id="466" r:id="rId40"/>
    <p:sldId id="467" r:id="rId41"/>
    <p:sldId id="468" r:id="rId42"/>
    <p:sldId id="469" r:id="rId43"/>
    <p:sldId id="487" r:id="rId44"/>
    <p:sldId id="488" r:id="rId45"/>
    <p:sldId id="489" r:id="rId46"/>
    <p:sldId id="490" r:id="rId47"/>
    <p:sldId id="491" r:id="rId48"/>
    <p:sldId id="461" r:id="rId49"/>
    <p:sldId id="492" r:id="rId50"/>
    <p:sldId id="493" r:id="rId51"/>
    <p:sldId id="494" r:id="rId52"/>
    <p:sldId id="495" r:id="rId53"/>
    <p:sldId id="496" r:id="rId54"/>
    <p:sldId id="497" r:id="rId55"/>
    <p:sldId id="498" r:id="rId56"/>
    <p:sldId id="499" r:id="rId57"/>
    <p:sldId id="500" r:id="rId58"/>
    <p:sldId id="501" r:id="rId59"/>
    <p:sldId id="502" r:id="rId60"/>
    <p:sldId id="503" r:id="rId61"/>
    <p:sldId id="504" r:id="rId62"/>
    <p:sldId id="505" r:id="rId63"/>
    <p:sldId id="508" r:id="rId64"/>
    <p:sldId id="506" r:id="rId65"/>
    <p:sldId id="443" r:id="rId66"/>
    <p:sldId id="507" r:id="rId67"/>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7A1"/>
    <a:srgbClr val="94C357"/>
    <a:srgbClr val="33AA56"/>
    <a:srgbClr val="009DD9"/>
    <a:srgbClr val="1E7F4B"/>
    <a:srgbClr val="4285C5"/>
    <a:srgbClr val="66B557"/>
    <a:srgbClr val="DCFB21"/>
    <a:srgbClr val="91A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43205-FF76-4199-B768-E90285E8E0D0}" v="161" dt="2023-10-23T19:24:50.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6320" autoAdjust="0"/>
  </p:normalViewPr>
  <p:slideViewPr>
    <p:cSldViewPr>
      <p:cViewPr varScale="1">
        <p:scale>
          <a:sx n="106" d="100"/>
          <a:sy n="106" d="100"/>
        </p:scale>
        <p:origin x="13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Hoogerwerf" userId="3fc324311494a51a" providerId="LiveId" clId="{56B43205-FF76-4199-B768-E90285E8E0D0}"/>
    <pc:docChg chg="undo redo custSel addSld modSld sldOrd">
      <pc:chgData name="Jeroen Hoogerwerf" userId="3fc324311494a51a" providerId="LiveId" clId="{56B43205-FF76-4199-B768-E90285E8E0D0}" dt="2023-10-23T19:24:55.203" v="2945" actId="167"/>
      <pc:docMkLst>
        <pc:docMk/>
      </pc:docMkLst>
      <pc:sldChg chg="addSp delSp modSp mod">
        <pc:chgData name="Jeroen Hoogerwerf" userId="3fc324311494a51a" providerId="LiveId" clId="{56B43205-FF76-4199-B768-E90285E8E0D0}" dt="2023-10-23T19:24:55.203" v="2945" actId="167"/>
        <pc:sldMkLst>
          <pc:docMk/>
          <pc:sldMk cId="0" sldId="387"/>
        </pc:sldMkLst>
        <pc:spChg chg="mod">
          <ac:chgData name="Jeroen Hoogerwerf" userId="3fc324311494a51a" providerId="LiveId" clId="{56B43205-FF76-4199-B768-E90285E8E0D0}" dt="2023-10-23T19:15:34.953" v="2928" actId="20577"/>
          <ac:spMkLst>
            <pc:docMk/>
            <pc:sldMk cId="0" sldId="387"/>
            <ac:spMk id="7173" creationId="{A19B6963-88C1-4373-90BB-F86851058455}"/>
          </ac:spMkLst>
        </pc:spChg>
        <pc:picChg chg="add mod ord">
          <ac:chgData name="Jeroen Hoogerwerf" userId="3fc324311494a51a" providerId="LiveId" clId="{56B43205-FF76-4199-B768-E90285E8E0D0}" dt="2023-10-23T19:24:55.203" v="2945" actId="167"/>
          <ac:picMkLst>
            <pc:docMk/>
            <pc:sldMk cId="0" sldId="387"/>
            <ac:picMk id="3" creationId="{B22C5C4D-C051-BB09-363C-EC6C08C22DE4}"/>
          </ac:picMkLst>
        </pc:picChg>
        <pc:picChg chg="ord">
          <ac:chgData name="Jeroen Hoogerwerf" userId="3fc324311494a51a" providerId="LiveId" clId="{56B43205-FF76-4199-B768-E90285E8E0D0}" dt="2023-10-23T19:24:25.480" v="2944" actId="167"/>
          <ac:picMkLst>
            <pc:docMk/>
            <pc:sldMk cId="0" sldId="387"/>
            <ac:picMk id="12" creationId="{3CBE6B9B-24FC-417C-C94C-A9B2A035CEA8}"/>
          </ac:picMkLst>
        </pc:picChg>
        <pc:picChg chg="del">
          <ac:chgData name="Jeroen Hoogerwerf" userId="3fc324311494a51a" providerId="LiveId" clId="{56B43205-FF76-4199-B768-E90285E8E0D0}" dt="2023-10-22T12:55:06.374" v="14" actId="478"/>
          <ac:picMkLst>
            <pc:docMk/>
            <pc:sldMk cId="0" sldId="387"/>
            <ac:picMk id="16" creationId="{F6DBA068-0F18-B7E6-AF06-A16E0FA735C2}"/>
          </ac:picMkLst>
        </pc:picChg>
      </pc:sldChg>
      <pc:sldChg chg="modSp mod">
        <pc:chgData name="Jeroen Hoogerwerf" userId="3fc324311494a51a" providerId="LiveId" clId="{56B43205-FF76-4199-B768-E90285E8E0D0}" dt="2023-10-23T19:24:00.513" v="2943" actId="167"/>
        <pc:sldMkLst>
          <pc:docMk/>
          <pc:sldMk cId="2660557521" sldId="439"/>
        </pc:sldMkLst>
        <pc:picChg chg="ord">
          <ac:chgData name="Jeroen Hoogerwerf" userId="3fc324311494a51a" providerId="LiveId" clId="{56B43205-FF76-4199-B768-E90285E8E0D0}" dt="2023-10-23T19:23:11.199" v="2942" actId="167"/>
          <ac:picMkLst>
            <pc:docMk/>
            <pc:sldMk cId="2660557521" sldId="439"/>
            <ac:picMk id="6" creationId="{43146895-5FE9-053A-7F35-77140CD163BF}"/>
          </ac:picMkLst>
        </pc:picChg>
        <pc:picChg chg="ord">
          <ac:chgData name="Jeroen Hoogerwerf" userId="3fc324311494a51a" providerId="LiveId" clId="{56B43205-FF76-4199-B768-E90285E8E0D0}" dt="2023-10-23T19:24:00.513" v="2943" actId="167"/>
          <ac:picMkLst>
            <pc:docMk/>
            <pc:sldMk cId="2660557521" sldId="439"/>
            <ac:picMk id="11" creationId="{61852BBC-07F5-0832-9566-5C88CADA170E}"/>
          </ac:picMkLst>
        </pc:picChg>
      </pc:sldChg>
      <pc:sldChg chg="delSp modSp mod">
        <pc:chgData name="Jeroen Hoogerwerf" userId="3fc324311494a51a" providerId="LiveId" clId="{56B43205-FF76-4199-B768-E90285E8E0D0}" dt="2023-10-22T14:57:08.456" v="1105" actId="1076"/>
        <pc:sldMkLst>
          <pc:docMk/>
          <pc:sldMk cId="1781715963" sldId="440"/>
        </pc:sldMkLst>
        <pc:spChg chg="mod">
          <ac:chgData name="Jeroen Hoogerwerf" userId="3fc324311494a51a" providerId="LiveId" clId="{56B43205-FF76-4199-B768-E90285E8E0D0}" dt="2023-10-22T14:29:19.134" v="719" actId="20577"/>
          <ac:spMkLst>
            <pc:docMk/>
            <pc:sldMk cId="1781715963" sldId="440"/>
            <ac:spMk id="2" creationId="{14418CBA-F835-26FB-9C5C-5B93534776B5}"/>
          </ac:spMkLst>
        </pc:spChg>
        <pc:spChg chg="mod">
          <ac:chgData name="Jeroen Hoogerwerf" userId="3fc324311494a51a" providerId="LiveId" clId="{56B43205-FF76-4199-B768-E90285E8E0D0}" dt="2023-10-22T14:57:08.456" v="1105" actId="1076"/>
          <ac:spMkLst>
            <pc:docMk/>
            <pc:sldMk cId="1781715963" sldId="440"/>
            <ac:spMk id="3" creationId="{ECCBF7F6-A8FD-A7D2-5A60-723D591F3613}"/>
          </ac:spMkLst>
        </pc:spChg>
        <pc:picChg chg="del">
          <ac:chgData name="Jeroen Hoogerwerf" userId="3fc324311494a51a" providerId="LiveId" clId="{56B43205-FF76-4199-B768-E90285E8E0D0}" dt="2023-10-22T14:29:22.216" v="720" actId="478"/>
          <ac:picMkLst>
            <pc:docMk/>
            <pc:sldMk cId="1781715963" sldId="440"/>
            <ac:picMk id="4" creationId="{E80672FB-E860-2A57-8146-7E462F4303A9}"/>
          </ac:picMkLst>
        </pc:picChg>
        <pc:picChg chg="ord">
          <ac:chgData name="Jeroen Hoogerwerf" userId="3fc324311494a51a" providerId="LiveId" clId="{56B43205-FF76-4199-B768-E90285E8E0D0}" dt="2023-10-22T14:31:18.382" v="732" actId="167"/>
          <ac:picMkLst>
            <pc:docMk/>
            <pc:sldMk cId="1781715963" sldId="440"/>
            <ac:picMk id="7" creationId="{1CF1D1EC-0310-6111-37CC-59F74BFE1AFC}"/>
          </ac:picMkLst>
        </pc:picChg>
        <pc:picChg chg="mod ord">
          <ac:chgData name="Jeroen Hoogerwerf" userId="3fc324311494a51a" providerId="LiveId" clId="{56B43205-FF76-4199-B768-E90285E8E0D0}" dt="2023-10-22T14:57:02.924" v="1104" actId="167"/>
          <ac:picMkLst>
            <pc:docMk/>
            <pc:sldMk cId="1781715963" sldId="440"/>
            <ac:picMk id="15" creationId="{E19C923E-CB5B-AC54-CFCF-F41C2890E8F4}"/>
          </ac:picMkLst>
        </pc:picChg>
        <pc:picChg chg="mod ord">
          <ac:chgData name="Jeroen Hoogerwerf" userId="3fc324311494a51a" providerId="LiveId" clId="{56B43205-FF76-4199-B768-E90285E8E0D0}" dt="2023-10-22T14:31:25.998" v="734" actId="167"/>
          <ac:picMkLst>
            <pc:docMk/>
            <pc:sldMk cId="1781715963" sldId="440"/>
            <ac:picMk id="17" creationId="{B35BF40A-1F86-EF7E-D714-E748AB136B1D}"/>
          </ac:picMkLst>
        </pc:picChg>
      </pc:sldChg>
      <pc:sldChg chg="modSp mod ord">
        <pc:chgData name="Jeroen Hoogerwerf" userId="3fc324311494a51a" providerId="LiveId" clId="{56B43205-FF76-4199-B768-E90285E8E0D0}" dt="2023-10-23T19:09:41.390" v="2824" actId="20577"/>
        <pc:sldMkLst>
          <pc:docMk/>
          <pc:sldMk cId="675883134" sldId="443"/>
        </pc:sldMkLst>
        <pc:spChg chg="mod">
          <ac:chgData name="Jeroen Hoogerwerf" userId="3fc324311494a51a" providerId="LiveId" clId="{56B43205-FF76-4199-B768-E90285E8E0D0}" dt="2023-10-23T19:08:45.135" v="2810" actId="20577"/>
          <ac:spMkLst>
            <pc:docMk/>
            <pc:sldMk cId="675883134" sldId="443"/>
            <ac:spMk id="2" creationId="{49C2A8B9-801C-F181-BED8-8A8E1613CAA7}"/>
          </ac:spMkLst>
        </pc:spChg>
        <pc:spChg chg="mod">
          <ac:chgData name="Jeroen Hoogerwerf" userId="3fc324311494a51a" providerId="LiveId" clId="{56B43205-FF76-4199-B768-E90285E8E0D0}" dt="2023-10-23T19:09:41.390" v="2824" actId="20577"/>
          <ac:spMkLst>
            <pc:docMk/>
            <pc:sldMk cId="675883134" sldId="443"/>
            <ac:spMk id="3" creationId="{67C417C2-C80F-D522-C5DA-F78407D66016}"/>
          </ac:spMkLst>
        </pc:spChg>
        <pc:picChg chg="mod">
          <ac:chgData name="Jeroen Hoogerwerf" userId="3fc324311494a51a" providerId="LiveId" clId="{56B43205-FF76-4199-B768-E90285E8E0D0}" dt="2023-10-23T19:08:23.938" v="2773" actId="1076"/>
          <ac:picMkLst>
            <pc:docMk/>
            <pc:sldMk cId="675883134" sldId="443"/>
            <ac:picMk id="5" creationId="{2DFB4C0C-0371-E21D-27A3-E50925FE6EE1}"/>
          </ac:picMkLst>
        </pc:picChg>
      </pc:sldChg>
      <pc:sldChg chg="addSp delSp modSp mod ord">
        <pc:chgData name="Jeroen Hoogerwerf" userId="3fc324311494a51a" providerId="LiveId" clId="{56B43205-FF76-4199-B768-E90285E8E0D0}" dt="2023-10-22T13:16:51.076" v="373" actId="167"/>
        <pc:sldMkLst>
          <pc:docMk/>
          <pc:sldMk cId="715753230" sldId="444"/>
        </pc:sldMkLst>
        <pc:spChg chg="mod">
          <ac:chgData name="Jeroen Hoogerwerf" userId="3fc324311494a51a" providerId="LiveId" clId="{56B43205-FF76-4199-B768-E90285E8E0D0}" dt="2023-10-22T13:13:24.995" v="322" actId="20577"/>
          <ac:spMkLst>
            <pc:docMk/>
            <pc:sldMk cId="715753230" sldId="444"/>
            <ac:spMk id="2" creationId="{106B95E2-230B-A7EA-5444-15DEAC3910B0}"/>
          </ac:spMkLst>
        </pc:spChg>
        <pc:spChg chg="mod">
          <ac:chgData name="Jeroen Hoogerwerf" userId="3fc324311494a51a" providerId="LiveId" clId="{56B43205-FF76-4199-B768-E90285E8E0D0}" dt="2023-10-22T13:14:12.725" v="362" actId="1076"/>
          <ac:spMkLst>
            <pc:docMk/>
            <pc:sldMk cId="715753230" sldId="444"/>
            <ac:spMk id="3" creationId="{17438285-B0C0-795F-4128-20C0571DE939}"/>
          </ac:spMkLst>
        </pc:spChg>
        <pc:picChg chg="ord">
          <ac:chgData name="Jeroen Hoogerwerf" userId="3fc324311494a51a" providerId="LiveId" clId="{56B43205-FF76-4199-B768-E90285E8E0D0}" dt="2023-10-22T13:16:42.976" v="371" actId="167"/>
          <ac:picMkLst>
            <pc:docMk/>
            <pc:sldMk cId="715753230" sldId="444"/>
            <ac:picMk id="5" creationId="{A7F88E5C-DC4B-CA82-D950-27D4FD340A8B}"/>
          </ac:picMkLst>
        </pc:picChg>
        <pc:picChg chg="add mod ord">
          <ac:chgData name="Jeroen Hoogerwerf" userId="3fc324311494a51a" providerId="LiveId" clId="{56B43205-FF76-4199-B768-E90285E8E0D0}" dt="2023-10-22T13:16:51.076" v="373" actId="167"/>
          <ac:picMkLst>
            <pc:docMk/>
            <pc:sldMk cId="715753230" sldId="444"/>
            <ac:picMk id="6" creationId="{DBE19F9A-254A-D07A-8090-A07CF2D72AA9}"/>
          </ac:picMkLst>
        </pc:picChg>
        <pc:picChg chg="del">
          <ac:chgData name="Jeroen Hoogerwerf" userId="3fc324311494a51a" providerId="LiveId" clId="{56B43205-FF76-4199-B768-E90285E8E0D0}" dt="2023-10-22T13:16:18.377" v="364" actId="478"/>
          <ac:picMkLst>
            <pc:docMk/>
            <pc:sldMk cId="715753230" sldId="444"/>
            <ac:picMk id="7" creationId="{131D4207-D239-1EC2-0D8B-3BF74D66AB4D}"/>
          </ac:picMkLst>
        </pc:picChg>
      </pc:sldChg>
      <pc:sldChg chg="modSp mod ord">
        <pc:chgData name="Jeroen Hoogerwerf" userId="3fc324311494a51a" providerId="LiveId" clId="{56B43205-FF76-4199-B768-E90285E8E0D0}" dt="2023-10-22T14:29:16.767" v="717"/>
        <pc:sldMkLst>
          <pc:docMk/>
          <pc:sldMk cId="3018715962" sldId="448"/>
        </pc:sldMkLst>
        <pc:spChg chg="mod">
          <ac:chgData name="Jeroen Hoogerwerf" userId="3fc324311494a51a" providerId="LiveId" clId="{56B43205-FF76-4199-B768-E90285E8E0D0}" dt="2023-10-22T14:23:35.936" v="652" actId="20577"/>
          <ac:spMkLst>
            <pc:docMk/>
            <pc:sldMk cId="3018715962" sldId="448"/>
            <ac:spMk id="2" creationId="{106B95E2-230B-A7EA-5444-15DEAC3910B0}"/>
          </ac:spMkLst>
        </pc:spChg>
        <pc:spChg chg="mod">
          <ac:chgData name="Jeroen Hoogerwerf" userId="3fc324311494a51a" providerId="LiveId" clId="{56B43205-FF76-4199-B768-E90285E8E0D0}" dt="2023-10-22T14:29:16.767" v="717"/>
          <ac:spMkLst>
            <pc:docMk/>
            <pc:sldMk cId="3018715962" sldId="448"/>
            <ac:spMk id="3" creationId="{17438285-B0C0-795F-4128-20C0571DE939}"/>
          </ac:spMkLst>
        </pc:spChg>
        <pc:picChg chg="mod ord">
          <ac:chgData name="Jeroen Hoogerwerf" userId="3fc324311494a51a" providerId="LiveId" clId="{56B43205-FF76-4199-B768-E90285E8E0D0}" dt="2023-10-22T14:26:34.450" v="670" actId="1076"/>
          <ac:picMkLst>
            <pc:docMk/>
            <pc:sldMk cId="3018715962" sldId="448"/>
            <ac:picMk id="5" creationId="{A7F88E5C-DC4B-CA82-D950-27D4FD340A8B}"/>
          </ac:picMkLst>
        </pc:picChg>
        <pc:picChg chg="mod ord">
          <ac:chgData name="Jeroen Hoogerwerf" userId="3fc324311494a51a" providerId="LiveId" clId="{56B43205-FF76-4199-B768-E90285E8E0D0}" dt="2023-10-22T14:26:45.224" v="673" actId="167"/>
          <ac:picMkLst>
            <pc:docMk/>
            <pc:sldMk cId="3018715962" sldId="448"/>
            <ac:picMk id="7" creationId="{131D4207-D239-1EC2-0D8B-3BF74D66AB4D}"/>
          </ac:picMkLst>
        </pc:picChg>
      </pc:sldChg>
      <pc:sldChg chg="modSp mod">
        <pc:chgData name="Jeroen Hoogerwerf" userId="3fc324311494a51a" providerId="LiveId" clId="{56B43205-FF76-4199-B768-E90285E8E0D0}" dt="2023-10-22T14:33:45.917" v="752" actId="207"/>
        <pc:sldMkLst>
          <pc:docMk/>
          <pc:sldMk cId="3821310094" sldId="449"/>
        </pc:sldMkLst>
        <pc:spChg chg="mod">
          <ac:chgData name="Jeroen Hoogerwerf" userId="3fc324311494a51a" providerId="LiveId" clId="{56B43205-FF76-4199-B768-E90285E8E0D0}" dt="2023-10-22T14:33:17.087" v="745" actId="20577"/>
          <ac:spMkLst>
            <pc:docMk/>
            <pc:sldMk cId="3821310094" sldId="449"/>
            <ac:spMk id="2" creationId="{106B95E2-230B-A7EA-5444-15DEAC3910B0}"/>
          </ac:spMkLst>
        </pc:spChg>
        <pc:spChg chg="mod">
          <ac:chgData name="Jeroen Hoogerwerf" userId="3fc324311494a51a" providerId="LiveId" clId="{56B43205-FF76-4199-B768-E90285E8E0D0}" dt="2023-10-22T14:33:45.917" v="752" actId="207"/>
          <ac:spMkLst>
            <pc:docMk/>
            <pc:sldMk cId="3821310094" sldId="449"/>
            <ac:spMk id="3" creationId="{17438285-B0C0-795F-4128-20C0571DE939}"/>
          </ac:spMkLst>
        </pc:spChg>
        <pc:picChg chg="ord">
          <ac:chgData name="Jeroen Hoogerwerf" userId="3fc324311494a51a" providerId="LiveId" clId="{56B43205-FF76-4199-B768-E90285E8E0D0}" dt="2023-10-22T14:32:58.034" v="735" actId="167"/>
          <ac:picMkLst>
            <pc:docMk/>
            <pc:sldMk cId="3821310094" sldId="449"/>
            <ac:picMk id="5" creationId="{A7F88E5C-DC4B-CA82-D950-27D4FD340A8B}"/>
          </ac:picMkLst>
        </pc:picChg>
        <pc:picChg chg="mod ord">
          <ac:chgData name="Jeroen Hoogerwerf" userId="3fc324311494a51a" providerId="LiveId" clId="{56B43205-FF76-4199-B768-E90285E8E0D0}" dt="2023-10-22T14:33:09.028" v="738" actId="167"/>
          <ac:picMkLst>
            <pc:docMk/>
            <pc:sldMk cId="3821310094" sldId="449"/>
            <ac:picMk id="7" creationId="{131D4207-D239-1EC2-0D8B-3BF74D66AB4D}"/>
          </ac:picMkLst>
        </pc:picChg>
      </pc:sldChg>
      <pc:sldChg chg="addSp delSp modSp mod ord">
        <pc:chgData name="Jeroen Hoogerwerf" userId="3fc324311494a51a" providerId="LiveId" clId="{56B43205-FF76-4199-B768-E90285E8E0D0}" dt="2023-10-22T13:13:00.348" v="284" actId="6549"/>
        <pc:sldMkLst>
          <pc:docMk/>
          <pc:sldMk cId="3764459539" sldId="450"/>
        </pc:sldMkLst>
        <pc:spChg chg="mod">
          <ac:chgData name="Jeroen Hoogerwerf" userId="3fc324311494a51a" providerId="LiveId" clId="{56B43205-FF76-4199-B768-E90285E8E0D0}" dt="2023-10-22T13:13:00.348" v="284" actId="6549"/>
          <ac:spMkLst>
            <pc:docMk/>
            <pc:sldMk cId="3764459539" sldId="450"/>
            <ac:spMk id="2" creationId="{106B95E2-230B-A7EA-5444-15DEAC3910B0}"/>
          </ac:spMkLst>
        </pc:spChg>
        <pc:spChg chg="del">
          <ac:chgData name="Jeroen Hoogerwerf" userId="3fc324311494a51a" providerId="LiveId" clId="{56B43205-FF76-4199-B768-E90285E8E0D0}" dt="2023-10-22T13:12:13.002" v="257" actId="478"/>
          <ac:spMkLst>
            <pc:docMk/>
            <pc:sldMk cId="3764459539" sldId="450"/>
            <ac:spMk id="3" creationId="{17438285-B0C0-795F-4128-20C0571DE939}"/>
          </ac:spMkLst>
        </pc:spChg>
        <pc:spChg chg="add del mod">
          <ac:chgData name="Jeroen Hoogerwerf" userId="3fc324311494a51a" providerId="LiveId" clId="{56B43205-FF76-4199-B768-E90285E8E0D0}" dt="2023-10-22T13:12:40.610" v="281" actId="478"/>
          <ac:spMkLst>
            <pc:docMk/>
            <pc:sldMk cId="3764459539" sldId="450"/>
            <ac:spMk id="4" creationId="{D5737B0A-C105-6C14-9424-5EF757443590}"/>
          </ac:spMkLst>
        </pc:spChg>
        <pc:picChg chg="del">
          <ac:chgData name="Jeroen Hoogerwerf" userId="3fc324311494a51a" providerId="LiveId" clId="{56B43205-FF76-4199-B768-E90285E8E0D0}" dt="2023-10-22T13:12:10.115" v="256" actId="478"/>
          <ac:picMkLst>
            <pc:docMk/>
            <pc:sldMk cId="3764459539" sldId="450"/>
            <ac:picMk id="6" creationId="{5987D7AE-A877-E847-9449-EFEFDF0A5DB4}"/>
          </ac:picMkLst>
        </pc:picChg>
        <pc:picChg chg="add mod">
          <ac:chgData name="Jeroen Hoogerwerf" userId="3fc324311494a51a" providerId="LiveId" clId="{56B43205-FF76-4199-B768-E90285E8E0D0}" dt="2023-10-22T13:12:53.402" v="283" actId="1076"/>
          <ac:picMkLst>
            <pc:docMk/>
            <pc:sldMk cId="3764459539" sldId="450"/>
            <ac:picMk id="8" creationId="{89C2F14A-22B2-68F4-E4B9-B8FDD5DD9777}"/>
          </ac:picMkLst>
        </pc:picChg>
      </pc:sldChg>
      <pc:sldChg chg="modSp mod">
        <pc:chgData name="Jeroen Hoogerwerf" userId="3fc324311494a51a" providerId="LiveId" clId="{56B43205-FF76-4199-B768-E90285E8E0D0}" dt="2023-10-22T14:37:12.900" v="814" actId="207"/>
        <pc:sldMkLst>
          <pc:docMk/>
          <pc:sldMk cId="3289138063" sldId="451"/>
        </pc:sldMkLst>
        <pc:spChg chg="mod">
          <ac:chgData name="Jeroen Hoogerwerf" userId="3fc324311494a51a" providerId="LiveId" clId="{56B43205-FF76-4199-B768-E90285E8E0D0}" dt="2023-10-22T14:33:57.191" v="768" actId="20577"/>
          <ac:spMkLst>
            <pc:docMk/>
            <pc:sldMk cId="3289138063" sldId="451"/>
            <ac:spMk id="2" creationId="{106B95E2-230B-A7EA-5444-15DEAC3910B0}"/>
          </ac:spMkLst>
        </pc:spChg>
        <pc:spChg chg="mod">
          <ac:chgData name="Jeroen Hoogerwerf" userId="3fc324311494a51a" providerId="LiveId" clId="{56B43205-FF76-4199-B768-E90285E8E0D0}" dt="2023-10-22T14:37:12.900" v="814" actId="207"/>
          <ac:spMkLst>
            <pc:docMk/>
            <pc:sldMk cId="3289138063" sldId="451"/>
            <ac:spMk id="3" creationId="{17438285-B0C0-795F-4128-20C0571DE939}"/>
          </ac:spMkLst>
        </pc:spChg>
        <pc:picChg chg="ord">
          <ac:chgData name="Jeroen Hoogerwerf" userId="3fc324311494a51a" providerId="LiveId" clId="{56B43205-FF76-4199-B768-E90285E8E0D0}" dt="2023-10-22T14:35:13.246" v="769" actId="167"/>
          <ac:picMkLst>
            <pc:docMk/>
            <pc:sldMk cId="3289138063" sldId="451"/>
            <ac:picMk id="5" creationId="{A7F88E5C-DC4B-CA82-D950-27D4FD340A8B}"/>
          </ac:picMkLst>
        </pc:picChg>
        <pc:picChg chg="mod ord">
          <ac:chgData name="Jeroen Hoogerwerf" userId="3fc324311494a51a" providerId="LiveId" clId="{56B43205-FF76-4199-B768-E90285E8E0D0}" dt="2023-10-22T14:35:30.372" v="772" actId="167"/>
          <ac:picMkLst>
            <pc:docMk/>
            <pc:sldMk cId="3289138063" sldId="451"/>
            <ac:picMk id="7" creationId="{131D4207-D239-1EC2-0D8B-3BF74D66AB4D}"/>
          </ac:picMkLst>
        </pc:picChg>
      </pc:sldChg>
      <pc:sldChg chg="modSp mod">
        <pc:chgData name="Jeroen Hoogerwerf" userId="3fc324311494a51a" providerId="LiveId" clId="{56B43205-FF76-4199-B768-E90285E8E0D0}" dt="2023-10-22T14:57:35.500" v="1109" actId="403"/>
        <pc:sldMkLst>
          <pc:docMk/>
          <pc:sldMk cId="3737381412" sldId="452"/>
        </pc:sldMkLst>
        <pc:spChg chg="mod">
          <ac:chgData name="Jeroen Hoogerwerf" userId="3fc324311494a51a" providerId="LiveId" clId="{56B43205-FF76-4199-B768-E90285E8E0D0}" dt="2023-10-22T14:57:35.500" v="1109" actId="403"/>
          <ac:spMkLst>
            <pc:docMk/>
            <pc:sldMk cId="3737381412" sldId="452"/>
            <ac:spMk id="2" creationId="{106B95E2-230B-A7EA-5444-15DEAC3910B0}"/>
          </ac:spMkLst>
        </pc:spChg>
        <pc:spChg chg="mod">
          <ac:chgData name="Jeroen Hoogerwerf" userId="3fc324311494a51a" providerId="LiveId" clId="{56B43205-FF76-4199-B768-E90285E8E0D0}" dt="2023-10-22T14:38:42.558" v="860" actId="115"/>
          <ac:spMkLst>
            <pc:docMk/>
            <pc:sldMk cId="3737381412" sldId="452"/>
            <ac:spMk id="3" creationId="{17438285-B0C0-795F-4128-20C0571DE939}"/>
          </ac:spMkLst>
        </pc:spChg>
        <pc:picChg chg="ord">
          <ac:chgData name="Jeroen Hoogerwerf" userId="3fc324311494a51a" providerId="LiveId" clId="{56B43205-FF76-4199-B768-E90285E8E0D0}" dt="2023-10-22T14:41:32.592" v="867" actId="167"/>
          <ac:picMkLst>
            <pc:docMk/>
            <pc:sldMk cId="3737381412" sldId="452"/>
            <ac:picMk id="5" creationId="{A7F88E5C-DC4B-CA82-D950-27D4FD340A8B}"/>
          </ac:picMkLst>
        </pc:picChg>
        <pc:picChg chg="mod ord">
          <ac:chgData name="Jeroen Hoogerwerf" userId="3fc324311494a51a" providerId="LiveId" clId="{56B43205-FF76-4199-B768-E90285E8E0D0}" dt="2023-10-22T14:41:42.002" v="870" actId="167"/>
          <ac:picMkLst>
            <pc:docMk/>
            <pc:sldMk cId="3737381412" sldId="452"/>
            <ac:picMk id="7" creationId="{131D4207-D239-1EC2-0D8B-3BF74D66AB4D}"/>
          </ac:picMkLst>
        </pc:picChg>
      </pc:sldChg>
      <pc:sldChg chg="modSp mod">
        <pc:chgData name="Jeroen Hoogerwerf" userId="3fc324311494a51a" providerId="LiveId" clId="{56B43205-FF76-4199-B768-E90285E8E0D0}" dt="2023-10-22T14:44:07.413" v="907" actId="1076"/>
        <pc:sldMkLst>
          <pc:docMk/>
          <pc:sldMk cId="3051776531" sldId="453"/>
        </pc:sldMkLst>
        <pc:spChg chg="mod">
          <ac:chgData name="Jeroen Hoogerwerf" userId="3fc324311494a51a" providerId="LiveId" clId="{56B43205-FF76-4199-B768-E90285E8E0D0}" dt="2023-10-22T14:42:14.069" v="892" actId="20577"/>
          <ac:spMkLst>
            <pc:docMk/>
            <pc:sldMk cId="3051776531" sldId="453"/>
            <ac:spMk id="2" creationId="{106B95E2-230B-A7EA-5444-15DEAC3910B0}"/>
          </ac:spMkLst>
        </pc:spChg>
        <pc:spChg chg="mod">
          <ac:chgData name="Jeroen Hoogerwerf" userId="3fc324311494a51a" providerId="LiveId" clId="{56B43205-FF76-4199-B768-E90285E8E0D0}" dt="2023-10-22T14:42:51.080" v="901" actId="207"/>
          <ac:spMkLst>
            <pc:docMk/>
            <pc:sldMk cId="3051776531" sldId="453"/>
            <ac:spMk id="3" creationId="{17438285-B0C0-795F-4128-20C0571DE939}"/>
          </ac:spMkLst>
        </pc:spChg>
        <pc:picChg chg="ord">
          <ac:chgData name="Jeroen Hoogerwerf" userId="3fc324311494a51a" providerId="LiveId" clId="{56B43205-FF76-4199-B768-E90285E8E0D0}" dt="2023-10-22T14:43:49.818" v="902" actId="167"/>
          <ac:picMkLst>
            <pc:docMk/>
            <pc:sldMk cId="3051776531" sldId="453"/>
            <ac:picMk id="5" creationId="{A7F88E5C-DC4B-CA82-D950-27D4FD340A8B}"/>
          </ac:picMkLst>
        </pc:picChg>
        <pc:picChg chg="mod ord">
          <ac:chgData name="Jeroen Hoogerwerf" userId="3fc324311494a51a" providerId="LiveId" clId="{56B43205-FF76-4199-B768-E90285E8E0D0}" dt="2023-10-22T14:44:07.413" v="907" actId="1076"/>
          <ac:picMkLst>
            <pc:docMk/>
            <pc:sldMk cId="3051776531" sldId="453"/>
            <ac:picMk id="6" creationId="{C10435A9-A84B-38A8-2EA8-DE4ECBD49D8E}"/>
          </ac:picMkLst>
        </pc:picChg>
      </pc:sldChg>
      <pc:sldChg chg="modSp mod">
        <pc:chgData name="Jeroen Hoogerwerf" userId="3fc324311494a51a" providerId="LiveId" clId="{56B43205-FF76-4199-B768-E90285E8E0D0}" dt="2023-10-22T14:45:29.655" v="961" actId="207"/>
        <pc:sldMkLst>
          <pc:docMk/>
          <pc:sldMk cId="3606544084" sldId="454"/>
        </pc:sldMkLst>
        <pc:spChg chg="mod">
          <ac:chgData name="Jeroen Hoogerwerf" userId="3fc324311494a51a" providerId="LiveId" clId="{56B43205-FF76-4199-B768-E90285E8E0D0}" dt="2023-10-22T14:44:53.264" v="950" actId="1076"/>
          <ac:spMkLst>
            <pc:docMk/>
            <pc:sldMk cId="3606544084" sldId="454"/>
            <ac:spMk id="2" creationId="{106B95E2-230B-A7EA-5444-15DEAC3910B0}"/>
          </ac:spMkLst>
        </pc:spChg>
        <pc:spChg chg="mod">
          <ac:chgData name="Jeroen Hoogerwerf" userId="3fc324311494a51a" providerId="LiveId" clId="{56B43205-FF76-4199-B768-E90285E8E0D0}" dt="2023-10-22T14:45:29.655" v="961" actId="207"/>
          <ac:spMkLst>
            <pc:docMk/>
            <pc:sldMk cId="3606544084" sldId="454"/>
            <ac:spMk id="3" creationId="{17438285-B0C0-795F-4128-20C0571DE939}"/>
          </ac:spMkLst>
        </pc:spChg>
      </pc:sldChg>
      <pc:sldChg chg="modSp mod">
        <pc:chgData name="Jeroen Hoogerwerf" userId="3fc324311494a51a" providerId="LiveId" clId="{56B43205-FF76-4199-B768-E90285E8E0D0}" dt="2023-10-22T14:48:53.712" v="995" actId="6549"/>
        <pc:sldMkLst>
          <pc:docMk/>
          <pc:sldMk cId="1895311330" sldId="455"/>
        </pc:sldMkLst>
        <pc:spChg chg="mod">
          <ac:chgData name="Jeroen Hoogerwerf" userId="3fc324311494a51a" providerId="LiveId" clId="{56B43205-FF76-4199-B768-E90285E8E0D0}" dt="2023-10-22T14:46:17.825" v="966" actId="1076"/>
          <ac:spMkLst>
            <pc:docMk/>
            <pc:sldMk cId="1895311330" sldId="455"/>
            <ac:spMk id="2" creationId="{106B95E2-230B-A7EA-5444-15DEAC3910B0}"/>
          </ac:spMkLst>
        </pc:spChg>
        <pc:spChg chg="mod">
          <ac:chgData name="Jeroen Hoogerwerf" userId="3fc324311494a51a" providerId="LiveId" clId="{56B43205-FF76-4199-B768-E90285E8E0D0}" dt="2023-10-22T14:48:53.712" v="995" actId="6549"/>
          <ac:spMkLst>
            <pc:docMk/>
            <pc:sldMk cId="1895311330" sldId="455"/>
            <ac:spMk id="3" creationId="{17438285-B0C0-795F-4128-20C0571DE939}"/>
          </ac:spMkLst>
        </pc:spChg>
        <pc:picChg chg="ord">
          <ac:chgData name="Jeroen Hoogerwerf" userId="3fc324311494a51a" providerId="LiveId" clId="{56B43205-FF76-4199-B768-E90285E8E0D0}" dt="2023-10-22T14:47:35.835" v="967" actId="167"/>
          <ac:picMkLst>
            <pc:docMk/>
            <pc:sldMk cId="1895311330" sldId="455"/>
            <ac:picMk id="5" creationId="{A7F88E5C-DC4B-CA82-D950-27D4FD340A8B}"/>
          </ac:picMkLst>
        </pc:picChg>
        <pc:picChg chg="mod ord">
          <ac:chgData name="Jeroen Hoogerwerf" userId="3fc324311494a51a" providerId="LiveId" clId="{56B43205-FF76-4199-B768-E90285E8E0D0}" dt="2023-10-22T14:47:52.111" v="971" actId="167"/>
          <ac:picMkLst>
            <pc:docMk/>
            <pc:sldMk cId="1895311330" sldId="455"/>
            <ac:picMk id="6" creationId="{C10435A9-A84B-38A8-2EA8-DE4ECBD49D8E}"/>
          </ac:picMkLst>
        </pc:picChg>
      </pc:sldChg>
      <pc:sldChg chg="modSp mod">
        <pc:chgData name="Jeroen Hoogerwerf" userId="3fc324311494a51a" providerId="LiveId" clId="{56B43205-FF76-4199-B768-E90285E8E0D0}" dt="2023-10-22T14:52:57.337" v="1031" actId="167"/>
        <pc:sldMkLst>
          <pc:docMk/>
          <pc:sldMk cId="3907044256" sldId="456"/>
        </pc:sldMkLst>
        <pc:spChg chg="mod">
          <ac:chgData name="Jeroen Hoogerwerf" userId="3fc324311494a51a" providerId="LiveId" clId="{56B43205-FF76-4199-B768-E90285E8E0D0}" dt="2023-10-22T14:50:46.658" v="1016" actId="20577"/>
          <ac:spMkLst>
            <pc:docMk/>
            <pc:sldMk cId="3907044256" sldId="456"/>
            <ac:spMk id="2" creationId="{106B95E2-230B-A7EA-5444-15DEAC3910B0}"/>
          </ac:spMkLst>
        </pc:spChg>
        <pc:spChg chg="mod">
          <ac:chgData name="Jeroen Hoogerwerf" userId="3fc324311494a51a" providerId="LiveId" clId="{56B43205-FF76-4199-B768-E90285E8E0D0}" dt="2023-10-22T14:51:19.220" v="1023" actId="20577"/>
          <ac:spMkLst>
            <pc:docMk/>
            <pc:sldMk cId="3907044256" sldId="456"/>
            <ac:spMk id="3" creationId="{17438285-B0C0-795F-4128-20C0571DE939}"/>
          </ac:spMkLst>
        </pc:spChg>
        <pc:picChg chg="mod ord">
          <ac:chgData name="Jeroen Hoogerwerf" userId="3fc324311494a51a" providerId="LiveId" clId="{56B43205-FF76-4199-B768-E90285E8E0D0}" dt="2023-10-22T14:52:57.337" v="1031" actId="167"/>
          <ac:picMkLst>
            <pc:docMk/>
            <pc:sldMk cId="3907044256" sldId="456"/>
            <ac:picMk id="4" creationId="{893C860B-6C78-2FC5-07C9-BEC75C398D09}"/>
          </ac:picMkLst>
        </pc:picChg>
        <pc:picChg chg="ord">
          <ac:chgData name="Jeroen Hoogerwerf" userId="3fc324311494a51a" providerId="LiveId" clId="{56B43205-FF76-4199-B768-E90285E8E0D0}" dt="2023-10-22T14:52:32.451" v="1024" actId="167"/>
          <ac:picMkLst>
            <pc:docMk/>
            <pc:sldMk cId="3907044256" sldId="456"/>
            <ac:picMk id="5" creationId="{A7F88E5C-DC4B-CA82-D950-27D4FD340A8B}"/>
          </ac:picMkLst>
        </pc:picChg>
      </pc:sldChg>
      <pc:sldChg chg="modSp mod">
        <pc:chgData name="Jeroen Hoogerwerf" userId="3fc324311494a51a" providerId="LiveId" clId="{56B43205-FF76-4199-B768-E90285E8E0D0}" dt="2023-10-22T15:07:16.608" v="1259" actId="167"/>
        <pc:sldMkLst>
          <pc:docMk/>
          <pc:sldMk cId="1185919320" sldId="457"/>
        </pc:sldMkLst>
        <pc:spChg chg="mod">
          <ac:chgData name="Jeroen Hoogerwerf" userId="3fc324311494a51a" providerId="LiveId" clId="{56B43205-FF76-4199-B768-E90285E8E0D0}" dt="2023-10-22T15:03:45.934" v="1242" actId="20577"/>
          <ac:spMkLst>
            <pc:docMk/>
            <pc:sldMk cId="1185919320" sldId="457"/>
            <ac:spMk id="2" creationId="{106B95E2-230B-A7EA-5444-15DEAC3910B0}"/>
          </ac:spMkLst>
        </pc:spChg>
        <pc:spChg chg="mod">
          <ac:chgData name="Jeroen Hoogerwerf" userId="3fc324311494a51a" providerId="LiveId" clId="{56B43205-FF76-4199-B768-E90285E8E0D0}" dt="2023-10-22T15:04:06.973" v="1247" actId="207"/>
          <ac:spMkLst>
            <pc:docMk/>
            <pc:sldMk cId="1185919320" sldId="457"/>
            <ac:spMk id="3" creationId="{17438285-B0C0-795F-4128-20C0571DE939}"/>
          </ac:spMkLst>
        </pc:spChg>
        <pc:picChg chg="ord">
          <ac:chgData name="Jeroen Hoogerwerf" userId="3fc324311494a51a" providerId="LiveId" clId="{56B43205-FF76-4199-B768-E90285E8E0D0}" dt="2023-10-22T15:06:28.894" v="1248" actId="167"/>
          <ac:picMkLst>
            <pc:docMk/>
            <pc:sldMk cId="1185919320" sldId="457"/>
            <ac:picMk id="5" creationId="{A7F88E5C-DC4B-CA82-D950-27D4FD340A8B}"/>
          </ac:picMkLst>
        </pc:picChg>
        <pc:picChg chg="mod ord">
          <ac:chgData name="Jeroen Hoogerwerf" userId="3fc324311494a51a" providerId="LiveId" clId="{56B43205-FF76-4199-B768-E90285E8E0D0}" dt="2023-10-22T15:07:16.608" v="1259" actId="167"/>
          <ac:picMkLst>
            <pc:docMk/>
            <pc:sldMk cId="1185919320" sldId="457"/>
            <ac:picMk id="7" creationId="{99E37835-1270-BB3D-0CC7-0433A381A794}"/>
          </ac:picMkLst>
        </pc:picChg>
      </pc:sldChg>
      <pc:sldChg chg="addSp delSp modSp mod">
        <pc:chgData name="Jeroen Hoogerwerf" userId="3fc324311494a51a" providerId="LiveId" clId="{56B43205-FF76-4199-B768-E90285E8E0D0}" dt="2023-10-22T12:58:25.612" v="54" actId="167"/>
        <pc:sldMkLst>
          <pc:docMk/>
          <pc:sldMk cId="1676851958" sldId="458"/>
        </pc:sldMkLst>
        <pc:spChg chg="mod">
          <ac:chgData name="Jeroen Hoogerwerf" userId="3fc324311494a51a" providerId="LiveId" clId="{56B43205-FF76-4199-B768-E90285E8E0D0}" dt="2023-10-22T12:55:48.152" v="44" actId="20577"/>
          <ac:spMkLst>
            <pc:docMk/>
            <pc:sldMk cId="1676851958" sldId="458"/>
            <ac:spMk id="2" creationId="{14418CBA-F835-26FB-9C5C-5B93534776B5}"/>
          </ac:spMkLst>
        </pc:spChg>
        <pc:spChg chg="mod">
          <ac:chgData name="Jeroen Hoogerwerf" userId="3fc324311494a51a" providerId="LiveId" clId="{56B43205-FF76-4199-B768-E90285E8E0D0}" dt="2023-10-22T12:56:03.740" v="46" actId="1076"/>
          <ac:spMkLst>
            <pc:docMk/>
            <pc:sldMk cId="1676851958" sldId="458"/>
            <ac:spMk id="3" creationId="{ECCBF7F6-A8FD-A7D2-5A60-723D591F3613}"/>
          </ac:spMkLst>
        </pc:spChg>
        <pc:picChg chg="del">
          <ac:chgData name="Jeroen Hoogerwerf" userId="3fc324311494a51a" providerId="LiveId" clId="{56B43205-FF76-4199-B768-E90285E8E0D0}" dt="2023-10-22T12:58:11.419" v="50" actId="478"/>
          <ac:picMkLst>
            <pc:docMk/>
            <pc:sldMk cId="1676851958" sldId="458"/>
            <ac:picMk id="5" creationId="{6BDDFDBD-F8CA-35FB-9E78-1A95B8C2B30B}"/>
          </ac:picMkLst>
        </pc:picChg>
        <pc:picChg chg="ord">
          <ac:chgData name="Jeroen Hoogerwerf" userId="3fc324311494a51a" providerId="LiveId" clId="{56B43205-FF76-4199-B768-E90285E8E0D0}" dt="2023-10-22T12:58:09.423" v="47" actId="167"/>
          <ac:picMkLst>
            <pc:docMk/>
            <pc:sldMk cId="1676851958" sldId="458"/>
            <ac:picMk id="6" creationId="{43146895-5FE9-053A-7F35-77140CD163BF}"/>
          </ac:picMkLst>
        </pc:picChg>
        <pc:picChg chg="add mod ord">
          <ac:chgData name="Jeroen Hoogerwerf" userId="3fc324311494a51a" providerId="LiveId" clId="{56B43205-FF76-4199-B768-E90285E8E0D0}" dt="2023-10-22T12:58:25.612" v="54" actId="167"/>
          <ac:picMkLst>
            <pc:docMk/>
            <pc:sldMk cId="1676851958" sldId="458"/>
            <ac:picMk id="7" creationId="{C8AF4BE9-FE49-C998-38F2-7ED2A356A10F}"/>
          </ac:picMkLst>
        </pc:picChg>
        <pc:picChg chg="del mod">
          <ac:chgData name="Jeroen Hoogerwerf" userId="3fc324311494a51a" providerId="LiveId" clId="{56B43205-FF76-4199-B768-E90285E8E0D0}" dt="2023-10-22T12:58:10.747" v="49" actId="478"/>
          <ac:picMkLst>
            <pc:docMk/>
            <pc:sldMk cId="1676851958" sldId="458"/>
            <ac:picMk id="11" creationId="{61852BBC-07F5-0832-9566-5C88CADA170E}"/>
          </ac:picMkLst>
        </pc:picChg>
      </pc:sldChg>
      <pc:sldChg chg="modSp mod">
        <pc:chgData name="Jeroen Hoogerwerf" userId="3fc324311494a51a" providerId="LiveId" clId="{56B43205-FF76-4199-B768-E90285E8E0D0}" dt="2023-10-22T14:55:54.189" v="1097" actId="207"/>
        <pc:sldMkLst>
          <pc:docMk/>
          <pc:sldMk cId="2347810759" sldId="459"/>
        </pc:sldMkLst>
        <pc:spChg chg="mod">
          <ac:chgData name="Jeroen Hoogerwerf" userId="3fc324311494a51a" providerId="LiveId" clId="{56B43205-FF76-4199-B768-E90285E8E0D0}" dt="2023-10-22T14:53:17.380" v="1058" actId="14100"/>
          <ac:spMkLst>
            <pc:docMk/>
            <pc:sldMk cId="2347810759" sldId="459"/>
            <ac:spMk id="2" creationId="{106B95E2-230B-A7EA-5444-15DEAC3910B0}"/>
          </ac:spMkLst>
        </pc:spChg>
        <pc:spChg chg="mod">
          <ac:chgData name="Jeroen Hoogerwerf" userId="3fc324311494a51a" providerId="LiveId" clId="{56B43205-FF76-4199-B768-E90285E8E0D0}" dt="2023-10-22T14:55:54.189" v="1097" actId="207"/>
          <ac:spMkLst>
            <pc:docMk/>
            <pc:sldMk cId="2347810759" sldId="459"/>
            <ac:spMk id="3" creationId="{17438285-B0C0-795F-4128-20C0571DE939}"/>
          </ac:spMkLst>
        </pc:spChg>
        <pc:picChg chg="mod ord">
          <ac:chgData name="Jeroen Hoogerwerf" userId="3fc324311494a51a" providerId="LiveId" clId="{56B43205-FF76-4199-B768-E90285E8E0D0}" dt="2023-10-22T14:54:34.457" v="1079" actId="167"/>
          <ac:picMkLst>
            <pc:docMk/>
            <pc:sldMk cId="2347810759" sldId="459"/>
            <ac:picMk id="5" creationId="{A7F88E5C-DC4B-CA82-D950-27D4FD340A8B}"/>
          </ac:picMkLst>
        </pc:picChg>
        <pc:picChg chg="mod ord">
          <ac:chgData name="Jeroen Hoogerwerf" userId="3fc324311494a51a" providerId="LiveId" clId="{56B43205-FF76-4199-B768-E90285E8E0D0}" dt="2023-10-22T14:54:51.349" v="1087" actId="167"/>
          <ac:picMkLst>
            <pc:docMk/>
            <pc:sldMk cId="2347810759" sldId="459"/>
            <ac:picMk id="7" creationId="{99E37835-1270-BB3D-0CC7-0433A381A794}"/>
          </ac:picMkLst>
        </pc:picChg>
      </pc:sldChg>
      <pc:sldChg chg="addSp delSp modSp mod">
        <pc:chgData name="Jeroen Hoogerwerf" userId="3fc324311494a51a" providerId="LiveId" clId="{56B43205-FF76-4199-B768-E90285E8E0D0}" dt="2023-10-22T15:09:02.041" v="1293" actId="1076"/>
        <pc:sldMkLst>
          <pc:docMk/>
          <pc:sldMk cId="4133626516" sldId="460"/>
        </pc:sldMkLst>
        <pc:spChg chg="mod">
          <ac:chgData name="Jeroen Hoogerwerf" userId="3fc324311494a51a" providerId="LiveId" clId="{56B43205-FF76-4199-B768-E90285E8E0D0}" dt="2023-10-22T15:07:48.406" v="1277" actId="20577"/>
          <ac:spMkLst>
            <pc:docMk/>
            <pc:sldMk cId="4133626516" sldId="460"/>
            <ac:spMk id="2" creationId="{106B95E2-230B-A7EA-5444-15DEAC3910B0}"/>
          </ac:spMkLst>
        </pc:spChg>
        <pc:spChg chg="mod">
          <ac:chgData name="Jeroen Hoogerwerf" userId="3fc324311494a51a" providerId="LiveId" clId="{56B43205-FF76-4199-B768-E90285E8E0D0}" dt="2023-10-22T15:09:02.041" v="1293" actId="1076"/>
          <ac:spMkLst>
            <pc:docMk/>
            <pc:sldMk cId="4133626516" sldId="460"/>
            <ac:spMk id="3" creationId="{17438285-B0C0-795F-4128-20C0571DE939}"/>
          </ac:spMkLst>
        </pc:spChg>
        <pc:picChg chg="ord">
          <ac:chgData name="Jeroen Hoogerwerf" userId="3fc324311494a51a" providerId="LiveId" clId="{56B43205-FF76-4199-B768-E90285E8E0D0}" dt="2023-10-22T15:08:20.829" v="1278" actId="167"/>
          <ac:picMkLst>
            <pc:docMk/>
            <pc:sldMk cId="4133626516" sldId="460"/>
            <ac:picMk id="5" creationId="{A7F88E5C-DC4B-CA82-D950-27D4FD340A8B}"/>
          </ac:picMkLst>
        </pc:picChg>
        <pc:picChg chg="add mod ord">
          <ac:chgData name="Jeroen Hoogerwerf" userId="3fc324311494a51a" providerId="LiveId" clId="{56B43205-FF76-4199-B768-E90285E8E0D0}" dt="2023-10-22T15:08:36.729" v="1287" actId="167"/>
          <ac:picMkLst>
            <pc:docMk/>
            <pc:sldMk cId="4133626516" sldId="460"/>
            <ac:picMk id="6" creationId="{780A0971-C10B-E8CD-15E3-F73CAA4D874C}"/>
          </ac:picMkLst>
        </pc:picChg>
        <pc:picChg chg="del">
          <ac:chgData name="Jeroen Hoogerwerf" userId="3fc324311494a51a" providerId="LiveId" clId="{56B43205-FF76-4199-B768-E90285E8E0D0}" dt="2023-10-22T15:08:22.022" v="1279" actId="478"/>
          <ac:picMkLst>
            <pc:docMk/>
            <pc:sldMk cId="4133626516" sldId="460"/>
            <ac:picMk id="7" creationId="{99E37835-1270-BB3D-0CC7-0433A381A794}"/>
          </ac:picMkLst>
        </pc:picChg>
      </pc:sldChg>
      <pc:sldChg chg="modSp mod">
        <pc:chgData name="Jeroen Hoogerwerf" userId="3fc324311494a51a" providerId="LiveId" clId="{56B43205-FF76-4199-B768-E90285E8E0D0}" dt="2023-10-23T17:50:50.755" v="2145" actId="20577"/>
        <pc:sldMkLst>
          <pc:docMk/>
          <pc:sldMk cId="3040509594" sldId="461"/>
        </pc:sldMkLst>
        <pc:spChg chg="mod">
          <ac:chgData name="Jeroen Hoogerwerf" userId="3fc324311494a51a" providerId="LiveId" clId="{56B43205-FF76-4199-B768-E90285E8E0D0}" dt="2023-10-23T17:50:50.755" v="2145" actId="20577"/>
          <ac:spMkLst>
            <pc:docMk/>
            <pc:sldMk cId="3040509594" sldId="461"/>
            <ac:spMk id="2" creationId="{49C2A8B9-801C-F181-BED8-8A8E1613CAA7}"/>
          </ac:spMkLst>
        </pc:spChg>
        <pc:spChg chg="mod">
          <ac:chgData name="Jeroen Hoogerwerf" userId="3fc324311494a51a" providerId="LiveId" clId="{56B43205-FF76-4199-B768-E90285E8E0D0}" dt="2023-10-23T17:50:00.242" v="2139" actId="20577"/>
          <ac:spMkLst>
            <pc:docMk/>
            <pc:sldMk cId="3040509594" sldId="461"/>
            <ac:spMk id="3" creationId="{67C417C2-C80F-D522-C5DA-F78407D66016}"/>
          </ac:spMkLst>
        </pc:spChg>
      </pc:sldChg>
      <pc:sldChg chg="modSp mod">
        <pc:chgData name="Jeroen Hoogerwerf" userId="3fc324311494a51a" providerId="LiveId" clId="{56B43205-FF76-4199-B768-E90285E8E0D0}" dt="2023-10-22T15:10:49.050" v="1380"/>
        <pc:sldMkLst>
          <pc:docMk/>
          <pc:sldMk cId="676610631" sldId="462"/>
        </pc:sldMkLst>
        <pc:spChg chg="mod">
          <ac:chgData name="Jeroen Hoogerwerf" userId="3fc324311494a51a" providerId="LiveId" clId="{56B43205-FF76-4199-B768-E90285E8E0D0}" dt="2023-10-22T15:10:38.194" v="1379" actId="20577"/>
          <ac:spMkLst>
            <pc:docMk/>
            <pc:sldMk cId="676610631" sldId="462"/>
            <ac:spMk id="2" creationId="{106B95E2-230B-A7EA-5444-15DEAC3910B0}"/>
          </ac:spMkLst>
        </pc:spChg>
        <pc:spChg chg="mod">
          <ac:chgData name="Jeroen Hoogerwerf" userId="3fc324311494a51a" providerId="LiveId" clId="{56B43205-FF76-4199-B768-E90285E8E0D0}" dt="2023-10-22T15:10:49.050" v="1380"/>
          <ac:spMkLst>
            <pc:docMk/>
            <pc:sldMk cId="676610631" sldId="462"/>
            <ac:spMk id="3" creationId="{17438285-B0C0-795F-4128-20C0571DE939}"/>
          </ac:spMkLst>
        </pc:spChg>
      </pc:sldChg>
      <pc:sldChg chg="modSp mod">
        <pc:chgData name="Jeroen Hoogerwerf" userId="3fc324311494a51a" providerId="LiveId" clId="{56B43205-FF76-4199-B768-E90285E8E0D0}" dt="2023-10-23T19:17:21.507" v="2936" actId="20577"/>
        <pc:sldMkLst>
          <pc:docMk/>
          <pc:sldMk cId="1411347305" sldId="463"/>
        </pc:sldMkLst>
        <pc:spChg chg="mod">
          <ac:chgData name="Jeroen Hoogerwerf" userId="3fc324311494a51a" providerId="LiveId" clId="{56B43205-FF76-4199-B768-E90285E8E0D0}" dt="2023-10-23T17:04:41.435" v="1558" actId="20577"/>
          <ac:spMkLst>
            <pc:docMk/>
            <pc:sldMk cId="1411347305" sldId="463"/>
            <ac:spMk id="2" creationId="{106B95E2-230B-A7EA-5444-15DEAC3910B0}"/>
          </ac:spMkLst>
        </pc:spChg>
        <pc:spChg chg="mod">
          <ac:chgData name="Jeroen Hoogerwerf" userId="3fc324311494a51a" providerId="LiveId" clId="{56B43205-FF76-4199-B768-E90285E8E0D0}" dt="2023-10-23T19:17:21.507" v="2936" actId="20577"/>
          <ac:spMkLst>
            <pc:docMk/>
            <pc:sldMk cId="1411347305" sldId="463"/>
            <ac:spMk id="3" creationId="{17438285-B0C0-795F-4128-20C0571DE939}"/>
          </ac:spMkLst>
        </pc:spChg>
        <pc:picChg chg="mod ord">
          <ac:chgData name="Jeroen Hoogerwerf" userId="3fc324311494a51a" providerId="LiveId" clId="{56B43205-FF76-4199-B768-E90285E8E0D0}" dt="2023-10-23T17:05:17.716" v="1564" actId="167"/>
          <ac:picMkLst>
            <pc:docMk/>
            <pc:sldMk cId="1411347305" sldId="463"/>
            <ac:picMk id="4" creationId="{74478039-2C54-9833-5FD7-BD8FE1F06FE3}"/>
          </ac:picMkLst>
        </pc:picChg>
        <pc:picChg chg="ord">
          <ac:chgData name="Jeroen Hoogerwerf" userId="3fc324311494a51a" providerId="LiveId" clId="{56B43205-FF76-4199-B768-E90285E8E0D0}" dt="2023-10-23T17:04:54.863" v="1560" actId="167"/>
          <ac:picMkLst>
            <pc:docMk/>
            <pc:sldMk cId="1411347305" sldId="463"/>
            <ac:picMk id="5" creationId="{A7F88E5C-DC4B-CA82-D950-27D4FD340A8B}"/>
          </ac:picMkLst>
        </pc:picChg>
      </pc:sldChg>
      <pc:sldChg chg="modSp mod">
        <pc:chgData name="Jeroen Hoogerwerf" userId="3fc324311494a51a" providerId="LiveId" clId="{56B43205-FF76-4199-B768-E90285E8E0D0}" dt="2023-10-23T17:12:26.558" v="1642" actId="20577"/>
        <pc:sldMkLst>
          <pc:docMk/>
          <pc:sldMk cId="4114676968" sldId="464"/>
        </pc:sldMkLst>
        <pc:spChg chg="mod">
          <ac:chgData name="Jeroen Hoogerwerf" userId="3fc324311494a51a" providerId="LiveId" clId="{56B43205-FF76-4199-B768-E90285E8E0D0}" dt="2023-10-23T17:11:37.861" v="1627" actId="20577"/>
          <ac:spMkLst>
            <pc:docMk/>
            <pc:sldMk cId="4114676968" sldId="464"/>
            <ac:spMk id="2" creationId="{106B95E2-230B-A7EA-5444-15DEAC3910B0}"/>
          </ac:spMkLst>
        </pc:spChg>
        <pc:spChg chg="mod">
          <ac:chgData name="Jeroen Hoogerwerf" userId="3fc324311494a51a" providerId="LiveId" clId="{56B43205-FF76-4199-B768-E90285E8E0D0}" dt="2023-10-23T17:12:26.558" v="1642" actId="20577"/>
          <ac:spMkLst>
            <pc:docMk/>
            <pc:sldMk cId="4114676968" sldId="464"/>
            <ac:spMk id="3" creationId="{17438285-B0C0-795F-4128-20C0571DE939}"/>
          </ac:spMkLst>
        </pc:spChg>
        <pc:picChg chg="mod ord">
          <ac:chgData name="Jeroen Hoogerwerf" userId="3fc324311494a51a" providerId="LiveId" clId="{56B43205-FF76-4199-B768-E90285E8E0D0}" dt="2023-10-23T17:11:56.477" v="1633" actId="167"/>
          <ac:picMkLst>
            <pc:docMk/>
            <pc:sldMk cId="4114676968" sldId="464"/>
            <ac:picMk id="4" creationId="{74478039-2C54-9833-5FD7-BD8FE1F06FE3}"/>
          </ac:picMkLst>
        </pc:picChg>
        <pc:picChg chg="ord">
          <ac:chgData name="Jeroen Hoogerwerf" userId="3fc324311494a51a" providerId="LiveId" clId="{56B43205-FF76-4199-B768-E90285E8E0D0}" dt="2023-10-23T17:11:41.769" v="1628" actId="167"/>
          <ac:picMkLst>
            <pc:docMk/>
            <pc:sldMk cId="4114676968" sldId="464"/>
            <ac:picMk id="5" creationId="{A7F88E5C-DC4B-CA82-D950-27D4FD340A8B}"/>
          </ac:picMkLst>
        </pc:picChg>
      </pc:sldChg>
      <pc:sldChg chg="modSp mod">
        <pc:chgData name="Jeroen Hoogerwerf" userId="3fc324311494a51a" providerId="LiveId" clId="{56B43205-FF76-4199-B768-E90285E8E0D0}" dt="2023-10-23T17:19:50.835" v="1715" actId="1076"/>
        <pc:sldMkLst>
          <pc:docMk/>
          <pc:sldMk cId="1773130740" sldId="465"/>
        </pc:sldMkLst>
        <pc:spChg chg="mod">
          <ac:chgData name="Jeroen Hoogerwerf" userId="3fc324311494a51a" providerId="LiveId" clId="{56B43205-FF76-4199-B768-E90285E8E0D0}" dt="2023-10-23T17:18:10.808" v="1661" actId="20577"/>
          <ac:spMkLst>
            <pc:docMk/>
            <pc:sldMk cId="1773130740" sldId="465"/>
            <ac:spMk id="2" creationId="{106B95E2-230B-A7EA-5444-15DEAC3910B0}"/>
          </ac:spMkLst>
        </pc:spChg>
        <pc:spChg chg="mod">
          <ac:chgData name="Jeroen Hoogerwerf" userId="3fc324311494a51a" providerId="LiveId" clId="{56B43205-FF76-4199-B768-E90285E8E0D0}" dt="2023-10-23T17:19:20.119" v="1706" actId="255"/>
          <ac:spMkLst>
            <pc:docMk/>
            <pc:sldMk cId="1773130740" sldId="465"/>
            <ac:spMk id="3" creationId="{17438285-B0C0-795F-4128-20C0571DE939}"/>
          </ac:spMkLst>
        </pc:spChg>
        <pc:picChg chg="mod ord">
          <ac:chgData name="Jeroen Hoogerwerf" userId="3fc324311494a51a" providerId="LiveId" clId="{56B43205-FF76-4199-B768-E90285E8E0D0}" dt="2023-10-23T17:19:50.835" v="1715" actId="1076"/>
          <ac:picMkLst>
            <pc:docMk/>
            <pc:sldMk cId="1773130740" sldId="465"/>
            <ac:picMk id="5" creationId="{A7F88E5C-DC4B-CA82-D950-27D4FD340A8B}"/>
          </ac:picMkLst>
        </pc:picChg>
        <pc:picChg chg="mod ord">
          <ac:chgData name="Jeroen Hoogerwerf" userId="3fc324311494a51a" providerId="LiveId" clId="{56B43205-FF76-4199-B768-E90285E8E0D0}" dt="2023-10-23T17:19:43.288" v="1713" actId="167"/>
          <ac:picMkLst>
            <pc:docMk/>
            <pc:sldMk cId="1773130740" sldId="465"/>
            <ac:picMk id="6" creationId="{F042B75C-AF35-4079-A7D3-590220E72CAE}"/>
          </ac:picMkLst>
        </pc:picChg>
      </pc:sldChg>
      <pc:sldChg chg="delSp modSp mod">
        <pc:chgData name="Jeroen Hoogerwerf" userId="3fc324311494a51a" providerId="LiveId" clId="{56B43205-FF76-4199-B768-E90285E8E0D0}" dt="2023-10-23T17:25:50.414" v="1777" actId="207"/>
        <pc:sldMkLst>
          <pc:docMk/>
          <pc:sldMk cId="2768167993" sldId="466"/>
        </pc:sldMkLst>
        <pc:spChg chg="mod">
          <ac:chgData name="Jeroen Hoogerwerf" userId="3fc324311494a51a" providerId="LiveId" clId="{56B43205-FF76-4199-B768-E90285E8E0D0}" dt="2023-10-23T17:24:29.473" v="1759" actId="20577"/>
          <ac:spMkLst>
            <pc:docMk/>
            <pc:sldMk cId="2768167993" sldId="466"/>
            <ac:spMk id="2" creationId="{14418CBA-F835-26FB-9C5C-5B93534776B5}"/>
          </ac:spMkLst>
        </pc:spChg>
        <pc:spChg chg="del mod">
          <ac:chgData name="Jeroen Hoogerwerf" userId="3fc324311494a51a" providerId="LiveId" clId="{56B43205-FF76-4199-B768-E90285E8E0D0}" dt="2023-10-23T17:25:23.689" v="1769" actId="478"/>
          <ac:spMkLst>
            <pc:docMk/>
            <pc:sldMk cId="2768167993" sldId="466"/>
            <ac:spMk id="3" creationId="{ECCBF7F6-A8FD-A7D2-5A60-723D591F3613}"/>
          </ac:spMkLst>
        </pc:spChg>
        <pc:spChg chg="mod">
          <ac:chgData name="Jeroen Hoogerwerf" userId="3fc324311494a51a" providerId="LiveId" clId="{56B43205-FF76-4199-B768-E90285E8E0D0}" dt="2023-10-23T17:25:50.414" v="1777" actId="207"/>
          <ac:spMkLst>
            <pc:docMk/>
            <pc:sldMk cId="2768167993" sldId="466"/>
            <ac:spMk id="5" creationId="{9A145B52-6D77-DC1B-9343-518C1D4B199B}"/>
          </ac:spMkLst>
        </pc:spChg>
        <pc:picChg chg="mod ord">
          <ac:chgData name="Jeroen Hoogerwerf" userId="3fc324311494a51a" providerId="LiveId" clId="{56B43205-FF76-4199-B768-E90285E8E0D0}" dt="2023-10-23T17:25:06.720" v="1767" actId="167"/>
          <ac:picMkLst>
            <pc:docMk/>
            <pc:sldMk cId="2768167993" sldId="466"/>
            <ac:picMk id="6" creationId="{7A54C7D9-D13C-DC83-6007-F9893E0392AC}"/>
          </ac:picMkLst>
        </pc:picChg>
        <pc:picChg chg="ord">
          <ac:chgData name="Jeroen Hoogerwerf" userId="3fc324311494a51a" providerId="LiveId" clId="{56B43205-FF76-4199-B768-E90285E8E0D0}" dt="2023-10-23T17:24:33.896" v="1760" actId="167"/>
          <ac:picMkLst>
            <pc:docMk/>
            <pc:sldMk cId="2768167993" sldId="466"/>
            <ac:picMk id="7" creationId="{1CF1D1EC-0310-6111-37CC-59F74BFE1AFC}"/>
          </ac:picMkLst>
        </pc:picChg>
        <pc:picChg chg="mod">
          <ac:chgData name="Jeroen Hoogerwerf" userId="3fc324311494a51a" providerId="LiveId" clId="{56B43205-FF76-4199-B768-E90285E8E0D0}" dt="2023-10-23T17:25:04.708" v="1766" actId="167"/>
          <ac:picMkLst>
            <pc:docMk/>
            <pc:sldMk cId="2768167993" sldId="466"/>
            <ac:picMk id="9" creationId="{EEF51C8D-6B5A-4C89-F9D1-F04297132A33}"/>
          </ac:picMkLst>
        </pc:picChg>
        <pc:picChg chg="del">
          <ac:chgData name="Jeroen Hoogerwerf" userId="3fc324311494a51a" providerId="LiveId" clId="{56B43205-FF76-4199-B768-E90285E8E0D0}" dt="2023-10-23T17:25:25.931" v="1770" actId="478"/>
          <ac:picMkLst>
            <pc:docMk/>
            <pc:sldMk cId="2768167993" sldId="466"/>
            <ac:picMk id="11" creationId="{47205D0B-D936-575F-63F7-9B50EB20946F}"/>
          </ac:picMkLst>
        </pc:picChg>
      </pc:sldChg>
      <pc:sldChg chg="addSp delSp modSp mod">
        <pc:chgData name="Jeroen Hoogerwerf" userId="3fc324311494a51a" providerId="LiveId" clId="{56B43205-FF76-4199-B768-E90285E8E0D0}" dt="2023-10-23T17:30:01.657" v="1823" actId="14100"/>
        <pc:sldMkLst>
          <pc:docMk/>
          <pc:sldMk cId="3284638686" sldId="467"/>
        </pc:sldMkLst>
        <pc:spChg chg="mod">
          <ac:chgData name="Jeroen Hoogerwerf" userId="3fc324311494a51a" providerId="LiveId" clId="{56B43205-FF76-4199-B768-E90285E8E0D0}" dt="2023-10-23T17:26:33.605" v="1802" actId="255"/>
          <ac:spMkLst>
            <pc:docMk/>
            <pc:sldMk cId="3284638686" sldId="467"/>
            <ac:spMk id="2" creationId="{106B95E2-230B-A7EA-5444-15DEAC3910B0}"/>
          </ac:spMkLst>
        </pc:spChg>
        <pc:spChg chg="mod">
          <ac:chgData name="Jeroen Hoogerwerf" userId="3fc324311494a51a" providerId="LiveId" clId="{56B43205-FF76-4199-B768-E90285E8E0D0}" dt="2023-10-23T17:27:10.486" v="1811" actId="207"/>
          <ac:spMkLst>
            <pc:docMk/>
            <pc:sldMk cId="3284638686" sldId="467"/>
            <ac:spMk id="3" creationId="{17438285-B0C0-795F-4128-20C0571DE939}"/>
          </ac:spMkLst>
        </pc:spChg>
        <pc:picChg chg="ord">
          <ac:chgData name="Jeroen Hoogerwerf" userId="3fc324311494a51a" providerId="LiveId" clId="{56B43205-FF76-4199-B768-E90285E8E0D0}" dt="2023-10-23T17:29:23.615" v="1812" actId="167"/>
          <ac:picMkLst>
            <pc:docMk/>
            <pc:sldMk cId="3284638686" sldId="467"/>
            <ac:picMk id="5" creationId="{A7F88E5C-DC4B-CA82-D950-27D4FD340A8B}"/>
          </ac:picMkLst>
        </pc:picChg>
        <pc:picChg chg="del mod">
          <ac:chgData name="Jeroen Hoogerwerf" userId="3fc324311494a51a" providerId="LiveId" clId="{56B43205-FF76-4199-B768-E90285E8E0D0}" dt="2023-10-23T17:29:33.784" v="1815" actId="478"/>
          <ac:picMkLst>
            <pc:docMk/>
            <pc:sldMk cId="3284638686" sldId="467"/>
            <ac:picMk id="6" creationId="{F042B75C-AF35-4079-A7D3-590220E72CAE}"/>
          </ac:picMkLst>
        </pc:picChg>
        <pc:picChg chg="add mod ord">
          <ac:chgData name="Jeroen Hoogerwerf" userId="3fc324311494a51a" providerId="LiveId" clId="{56B43205-FF76-4199-B768-E90285E8E0D0}" dt="2023-10-23T17:30:01.657" v="1823" actId="14100"/>
          <ac:picMkLst>
            <pc:docMk/>
            <pc:sldMk cId="3284638686" sldId="467"/>
            <ac:picMk id="7" creationId="{E1E87A16-D6DB-B9B5-B56C-C9D8B66657CA}"/>
          </ac:picMkLst>
        </pc:picChg>
      </pc:sldChg>
      <pc:sldChg chg="modSp mod">
        <pc:chgData name="Jeroen Hoogerwerf" userId="3fc324311494a51a" providerId="LiveId" clId="{56B43205-FF76-4199-B768-E90285E8E0D0}" dt="2023-10-23T17:31:22.718" v="1849" actId="6549"/>
        <pc:sldMkLst>
          <pc:docMk/>
          <pc:sldMk cId="3323251805" sldId="468"/>
        </pc:sldMkLst>
        <pc:spChg chg="mod">
          <ac:chgData name="Jeroen Hoogerwerf" userId="3fc324311494a51a" providerId="LiveId" clId="{56B43205-FF76-4199-B768-E90285E8E0D0}" dt="2023-10-23T17:30:31.443" v="1838" actId="20577"/>
          <ac:spMkLst>
            <pc:docMk/>
            <pc:sldMk cId="3323251805" sldId="468"/>
            <ac:spMk id="2" creationId="{106B95E2-230B-A7EA-5444-15DEAC3910B0}"/>
          </ac:spMkLst>
        </pc:spChg>
        <pc:spChg chg="mod">
          <ac:chgData name="Jeroen Hoogerwerf" userId="3fc324311494a51a" providerId="LiveId" clId="{56B43205-FF76-4199-B768-E90285E8E0D0}" dt="2023-10-23T17:31:22.718" v="1849" actId="6549"/>
          <ac:spMkLst>
            <pc:docMk/>
            <pc:sldMk cId="3323251805" sldId="468"/>
            <ac:spMk id="3" creationId="{17438285-B0C0-795F-4128-20C0571DE939}"/>
          </ac:spMkLst>
        </pc:spChg>
        <pc:picChg chg="ord">
          <ac:chgData name="Jeroen Hoogerwerf" userId="3fc324311494a51a" providerId="LiveId" clId="{56B43205-FF76-4199-B768-E90285E8E0D0}" dt="2023-10-23T17:30:35.952" v="1839" actId="167"/>
          <ac:picMkLst>
            <pc:docMk/>
            <pc:sldMk cId="3323251805" sldId="468"/>
            <ac:picMk id="5" creationId="{A7F88E5C-DC4B-CA82-D950-27D4FD340A8B}"/>
          </ac:picMkLst>
        </pc:picChg>
        <pc:picChg chg="mod ord">
          <ac:chgData name="Jeroen Hoogerwerf" userId="3fc324311494a51a" providerId="LiveId" clId="{56B43205-FF76-4199-B768-E90285E8E0D0}" dt="2023-10-23T17:30:57.448" v="1846" actId="167"/>
          <ac:picMkLst>
            <pc:docMk/>
            <pc:sldMk cId="3323251805" sldId="468"/>
            <ac:picMk id="6" creationId="{F042B75C-AF35-4079-A7D3-590220E72CAE}"/>
          </ac:picMkLst>
        </pc:picChg>
      </pc:sldChg>
      <pc:sldChg chg="modSp mod">
        <pc:chgData name="Jeroen Hoogerwerf" userId="3fc324311494a51a" providerId="LiveId" clId="{56B43205-FF76-4199-B768-E90285E8E0D0}" dt="2023-10-23T17:34:49.071" v="1915" actId="167"/>
        <pc:sldMkLst>
          <pc:docMk/>
          <pc:sldMk cId="1643816639" sldId="469"/>
        </pc:sldMkLst>
        <pc:spChg chg="mod">
          <ac:chgData name="Jeroen Hoogerwerf" userId="3fc324311494a51a" providerId="LiveId" clId="{56B43205-FF76-4199-B768-E90285E8E0D0}" dt="2023-10-23T17:34:28.319" v="1908" actId="1076"/>
          <ac:spMkLst>
            <pc:docMk/>
            <pc:sldMk cId="1643816639" sldId="469"/>
            <ac:spMk id="2" creationId="{106B95E2-230B-A7EA-5444-15DEAC3910B0}"/>
          </ac:spMkLst>
        </pc:spChg>
        <pc:spChg chg="mod">
          <ac:chgData name="Jeroen Hoogerwerf" userId="3fc324311494a51a" providerId="LiveId" clId="{56B43205-FF76-4199-B768-E90285E8E0D0}" dt="2023-10-23T17:34:25.743" v="1907" actId="1076"/>
          <ac:spMkLst>
            <pc:docMk/>
            <pc:sldMk cId="1643816639" sldId="469"/>
            <ac:spMk id="3" creationId="{17438285-B0C0-795F-4128-20C0571DE939}"/>
          </ac:spMkLst>
        </pc:spChg>
        <pc:picChg chg="ord">
          <ac:chgData name="Jeroen Hoogerwerf" userId="3fc324311494a51a" providerId="LiveId" clId="{56B43205-FF76-4199-B768-E90285E8E0D0}" dt="2023-10-23T17:34:30.288" v="1909" actId="167"/>
          <ac:picMkLst>
            <pc:docMk/>
            <pc:sldMk cId="1643816639" sldId="469"/>
            <ac:picMk id="5" creationId="{A7F88E5C-DC4B-CA82-D950-27D4FD340A8B}"/>
          </ac:picMkLst>
        </pc:picChg>
        <pc:picChg chg="mod ord">
          <ac:chgData name="Jeroen Hoogerwerf" userId="3fc324311494a51a" providerId="LiveId" clId="{56B43205-FF76-4199-B768-E90285E8E0D0}" dt="2023-10-23T17:34:49.071" v="1915" actId="167"/>
          <ac:picMkLst>
            <pc:docMk/>
            <pc:sldMk cId="1643816639" sldId="469"/>
            <ac:picMk id="6" creationId="{F042B75C-AF35-4079-A7D3-590220E72CAE}"/>
          </ac:picMkLst>
        </pc:picChg>
      </pc:sldChg>
      <pc:sldChg chg="addSp delSp modSp add mod">
        <pc:chgData name="Jeroen Hoogerwerf" userId="3fc324311494a51a" providerId="LiveId" clId="{56B43205-FF76-4199-B768-E90285E8E0D0}" dt="2023-10-23T17:51:02.995" v="2151" actId="20577"/>
        <pc:sldMkLst>
          <pc:docMk/>
          <pc:sldMk cId="2661422078" sldId="470"/>
        </pc:sldMkLst>
        <pc:spChg chg="mod">
          <ac:chgData name="Jeroen Hoogerwerf" userId="3fc324311494a51a" providerId="LiveId" clId="{56B43205-FF76-4199-B768-E90285E8E0D0}" dt="2023-10-23T17:51:02.995" v="2151" actId="20577"/>
          <ac:spMkLst>
            <pc:docMk/>
            <pc:sldMk cId="2661422078" sldId="470"/>
            <ac:spMk id="2" creationId="{14418CBA-F835-26FB-9C5C-5B93534776B5}"/>
          </ac:spMkLst>
        </pc:spChg>
        <pc:spChg chg="mod">
          <ac:chgData name="Jeroen Hoogerwerf" userId="3fc324311494a51a" providerId="LiveId" clId="{56B43205-FF76-4199-B768-E90285E8E0D0}" dt="2023-10-22T12:59:06.280" v="60"/>
          <ac:spMkLst>
            <pc:docMk/>
            <pc:sldMk cId="2661422078" sldId="470"/>
            <ac:spMk id="3" creationId="{ECCBF7F6-A8FD-A7D2-5A60-723D591F3613}"/>
          </ac:spMkLst>
        </pc:spChg>
        <pc:picChg chg="add del mod ord">
          <ac:chgData name="Jeroen Hoogerwerf" userId="3fc324311494a51a" providerId="LiveId" clId="{56B43205-FF76-4199-B768-E90285E8E0D0}" dt="2023-10-22T13:00:04.158" v="68" actId="478"/>
          <ac:picMkLst>
            <pc:docMk/>
            <pc:sldMk cId="2661422078" sldId="470"/>
            <ac:picMk id="5" creationId="{1881FF0C-C047-1A61-C23C-38194D4500A2}"/>
          </ac:picMkLst>
        </pc:picChg>
        <pc:picChg chg="ord">
          <ac:chgData name="Jeroen Hoogerwerf" userId="3fc324311494a51a" providerId="LiveId" clId="{56B43205-FF76-4199-B768-E90285E8E0D0}" dt="2023-10-22T13:00:02.899" v="67" actId="167"/>
          <ac:picMkLst>
            <pc:docMk/>
            <pc:sldMk cId="2661422078" sldId="470"/>
            <ac:picMk id="6" creationId="{43146895-5FE9-053A-7F35-77140CD163BF}"/>
          </ac:picMkLst>
        </pc:picChg>
        <pc:picChg chg="del">
          <ac:chgData name="Jeroen Hoogerwerf" userId="3fc324311494a51a" providerId="LiveId" clId="{56B43205-FF76-4199-B768-E90285E8E0D0}" dt="2023-10-22T12:59:40.959" v="62" actId="478"/>
          <ac:picMkLst>
            <pc:docMk/>
            <pc:sldMk cId="2661422078" sldId="470"/>
            <ac:picMk id="7" creationId="{C8AF4BE9-FE49-C998-38F2-7ED2A356A10F}"/>
          </ac:picMkLst>
        </pc:picChg>
        <pc:picChg chg="add mod ord">
          <ac:chgData name="Jeroen Hoogerwerf" userId="3fc324311494a51a" providerId="LiveId" clId="{56B43205-FF76-4199-B768-E90285E8E0D0}" dt="2023-10-22T13:00:35.544" v="72" actId="167"/>
          <ac:picMkLst>
            <pc:docMk/>
            <pc:sldMk cId="2661422078" sldId="470"/>
            <ac:picMk id="9" creationId="{30C780B7-91E6-7EA7-14C3-32538928D28B}"/>
          </ac:picMkLst>
        </pc:picChg>
      </pc:sldChg>
      <pc:sldChg chg="modSp add mod">
        <pc:chgData name="Jeroen Hoogerwerf" userId="3fc324311494a51a" providerId="LiveId" clId="{56B43205-FF76-4199-B768-E90285E8E0D0}" dt="2023-10-22T13:05:24.048" v="188"/>
        <pc:sldMkLst>
          <pc:docMk/>
          <pc:sldMk cId="3168238783" sldId="471"/>
        </pc:sldMkLst>
        <pc:spChg chg="mod">
          <ac:chgData name="Jeroen Hoogerwerf" userId="3fc324311494a51a" providerId="LiveId" clId="{56B43205-FF76-4199-B768-E90285E8E0D0}" dt="2023-10-22T13:04:42.286" v="181" actId="20577"/>
          <ac:spMkLst>
            <pc:docMk/>
            <pc:sldMk cId="3168238783" sldId="471"/>
            <ac:spMk id="2" creationId="{14418CBA-F835-26FB-9C5C-5B93534776B5}"/>
          </ac:spMkLst>
        </pc:spChg>
        <pc:spChg chg="mod">
          <ac:chgData name="Jeroen Hoogerwerf" userId="3fc324311494a51a" providerId="LiveId" clId="{56B43205-FF76-4199-B768-E90285E8E0D0}" dt="2023-10-22T13:05:24.048" v="188"/>
          <ac:spMkLst>
            <pc:docMk/>
            <pc:sldMk cId="3168238783" sldId="471"/>
            <ac:spMk id="3" creationId="{ECCBF7F6-A8FD-A7D2-5A60-723D591F3613}"/>
          </ac:spMkLst>
        </pc:spChg>
        <pc:picChg chg="ord">
          <ac:chgData name="Jeroen Hoogerwerf" userId="3fc324311494a51a" providerId="LiveId" clId="{56B43205-FF76-4199-B768-E90285E8E0D0}" dt="2023-10-22T13:04:47.283" v="182" actId="167"/>
          <ac:picMkLst>
            <pc:docMk/>
            <pc:sldMk cId="3168238783" sldId="471"/>
            <ac:picMk id="6" creationId="{43146895-5FE9-053A-7F35-77140CD163BF}"/>
          </ac:picMkLst>
        </pc:picChg>
        <pc:picChg chg="mod ord">
          <ac:chgData name="Jeroen Hoogerwerf" userId="3fc324311494a51a" providerId="LiveId" clId="{56B43205-FF76-4199-B768-E90285E8E0D0}" dt="2023-10-22T13:05:06.756" v="187" actId="1076"/>
          <ac:picMkLst>
            <pc:docMk/>
            <pc:sldMk cId="3168238783" sldId="471"/>
            <ac:picMk id="9" creationId="{30C780B7-91E6-7EA7-14C3-32538928D28B}"/>
          </ac:picMkLst>
        </pc:picChg>
      </pc:sldChg>
      <pc:sldChg chg="addSp delSp modSp add mod">
        <pc:chgData name="Jeroen Hoogerwerf" userId="3fc324311494a51a" providerId="LiveId" clId="{56B43205-FF76-4199-B768-E90285E8E0D0}" dt="2023-10-22T13:11:27.303" v="253" actId="14100"/>
        <pc:sldMkLst>
          <pc:docMk/>
          <pc:sldMk cId="4159642777" sldId="472"/>
        </pc:sldMkLst>
        <pc:spChg chg="mod">
          <ac:chgData name="Jeroen Hoogerwerf" userId="3fc324311494a51a" providerId="LiveId" clId="{56B43205-FF76-4199-B768-E90285E8E0D0}" dt="2023-10-22T13:03:10.699" v="144" actId="20577"/>
          <ac:spMkLst>
            <pc:docMk/>
            <pc:sldMk cId="4159642777" sldId="472"/>
            <ac:spMk id="2" creationId="{14418CBA-F835-26FB-9C5C-5B93534776B5}"/>
          </ac:spMkLst>
        </pc:spChg>
        <pc:spChg chg="mod">
          <ac:chgData name="Jeroen Hoogerwerf" userId="3fc324311494a51a" providerId="LiveId" clId="{56B43205-FF76-4199-B768-E90285E8E0D0}" dt="2023-10-22T13:11:27.303" v="253" actId="14100"/>
          <ac:spMkLst>
            <pc:docMk/>
            <pc:sldMk cId="4159642777" sldId="472"/>
            <ac:spMk id="3" creationId="{ECCBF7F6-A8FD-A7D2-5A60-723D591F3613}"/>
          </ac:spMkLst>
        </pc:spChg>
        <pc:picChg chg="add mod ord">
          <ac:chgData name="Jeroen Hoogerwerf" userId="3fc324311494a51a" providerId="LiveId" clId="{56B43205-FF76-4199-B768-E90285E8E0D0}" dt="2023-10-22T13:10:27.513" v="220" actId="167"/>
          <ac:picMkLst>
            <pc:docMk/>
            <pc:sldMk cId="4159642777" sldId="472"/>
            <ac:picMk id="5" creationId="{73425180-2AE8-39BF-6139-ABF6BA27C2BD}"/>
          </ac:picMkLst>
        </pc:picChg>
        <pc:picChg chg="ord">
          <ac:chgData name="Jeroen Hoogerwerf" userId="3fc324311494a51a" providerId="LiveId" clId="{56B43205-FF76-4199-B768-E90285E8E0D0}" dt="2023-10-22T13:10:06.669" v="214" actId="167"/>
          <ac:picMkLst>
            <pc:docMk/>
            <pc:sldMk cId="4159642777" sldId="472"/>
            <ac:picMk id="6" creationId="{43146895-5FE9-053A-7F35-77140CD163BF}"/>
          </ac:picMkLst>
        </pc:picChg>
        <pc:picChg chg="del">
          <ac:chgData name="Jeroen Hoogerwerf" userId="3fc324311494a51a" providerId="LiveId" clId="{56B43205-FF76-4199-B768-E90285E8E0D0}" dt="2023-10-22T13:10:08.102" v="215" actId="478"/>
          <ac:picMkLst>
            <pc:docMk/>
            <pc:sldMk cId="4159642777" sldId="472"/>
            <ac:picMk id="9" creationId="{30C780B7-91E6-7EA7-14C3-32538928D28B}"/>
          </ac:picMkLst>
        </pc:picChg>
      </pc:sldChg>
      <pc:sldChg chg="modSp add mod">
        <pc:chgData name="Jeroen Hoogerwerf" userId="3fc324311494a51a" providerId="LiveId" clId="{56B43205-FF76-4199-B768-E90285E8E0D0}" dt="2023-10-22T13:07:42.951" v="213" actId="1076"/>
        <pc:sldMkLst>
          <pc:docMk/>
          <pc:sldMk cId="3767446596" sldId="473"/>
        </pc:sldMkLst>
        <pc:spChg chg="mod">
          <ac:chgData name="Jeroen Hoogerwerf" userId="3fc324311494a51a" providerId="LiveId" clId="{56B43205-FF76-4199-B768-E90285E8E0D0}" dt="2023-10-22T13:05:52.919" v="198" actId="20577"/>
          <ac:spMkLst>
            <pc:docMk/>
            <pc:sldMk cId="3767446596" sldId="473"/>
            <ac:spMk id="2" creationId="{14418CBA-F835-26FB-9C5C-5B93534776B5}"/>
          </ac:spMkLst>
        </pc:spChg>
        <pc:spChg chg="mod">
          <ac:chgData name="Jeroen Hoogerwerf" userId="3fc324311494a51a" providerId="LiveId" clId="{56B43205-FF76-4199-B768-E90285E8E0D0}" dt="2023-10-22T13:06:08.564" v="201" actId="207"/>
          <ac:spMkLst>
            <pc:docMk/>
            <pc:sldMk cId="3767446596" sldId="473"/>
            <ac:spMk id="3" creationId="{ECCBF7F6-A8FD-A7D2-5A60-723D591F3613}"/>
          </ac:spMkLst>
        </pc:spChg>
        <pc:picChg chg="ord">
          <ac:chgData name="Jeroen Hoogerwerf" userId="3fc324311494a51a" providerId="LiveId" clId="{56B43205-FF76-4199-B768-E90285E8E0D0}" dt="2023-10-22T13:07:24.864" v="208" actId="167"/>
          <ac:picMkLst>
            <pc:docMk/>
            <pc:sldMk cId="3767446596" sldId="473"/>
            <ac:picMk id="6" creationId="{43146895-5FE9-053A-7F35-77140CD163BF}"/>
          </ac:picMkLst>
        </pc:picChg>
        <pc:picChg chg="mod ord">
          <ac:chgData name="Jeroen Hoogerwerf" userId="3fc324311494a51a" providerId="LiveId" clId="{56B43205-FF76-4199-B768-E90285E8E0D0}" dt="2023-10-22T13:07:42.951" v="213" actId="1076"/>
          <ac:picMkLst>
            <pc:docMk/>
            <pc:sldMk cId="3767446596" sldId="473"/>
            <ac:picMk id="9" creationId="{30C780B7-91E6-7EA7-14C3-32538928D28B}"/>
          </ac:picMkLst>
        </pc:picChg>
      </pc:sldChg>
      <pc:sldChg chg="add">
        <pc:chgData name="Jeroen Hoogerwerf" userId="3fc324311494a51a" providerId="LiveId" clId="{56B43205-FF76-4199-B768-E90285E8E0D0}" dt="2023-10-22T13:05:45.854" v="189" actId="2890"/>
        <pc:sldMkLst>
          <pc:docMk/>
          <pc:sldMk cId="873326539" sldId="474"/>
        </pc:sldMkLst>
      </pc:sldChg>
      <pc:sldChg chg="addSp delSp modSp add mod ord">
        <pc:chgData name="Jeroen Hoogerwerf" userId="3fc324311494a51a" providerId="LiveId" clId="{56B43205-FF76-4199-B768-E90285E8E0D0}" dt="2023-10-22T14:13:59.108" v="385" actId="14100"/>
        <pc:sldMkLst>
          <pc:docMk/>
          <pc:sldMk cId="2919494649" sldId="475"/>
        </pc:sldMkLst>
        <pc:spChg chg="mod">
          <ac:chgData name="Jeroen Hoogerwerf" userId="3fc324311494a51a" providerId="LiveId" clId="{56B43205-FF76-4199-B768-E90285E8E0D0}" dt="2023-10-22T14:13:55.128" v="384" actId="6549"/>
          <ac:spMkLst>
            <pc:docMk/>
            <pc:sldMk cId="2919494649" sldId="475"/>
            <ac:spMk id="2" creationId="{106B95E2-230B-A7EA-5444-15DEAC3910B0}"/>
          </ac:spMkLst>
        </pc:spChg>
        <pc:picChg chg="add mod">
          <ac:chgData name="Jeroen Hoogerwerf" userId="3fc324311494a51a" providerId="LiveId" clId="{56B43205-FF76-4199-B768-E90285E8E0D0}" dt="2023-10-22T14:13:59.108" v="385" actId="14100"/>
          <ac:picMkLst>
            <pc:docMk/>
            <pc:sldMk cId="2919494649" sldId="475"/>
            <ac:picMk id="4" creationId="{694D1537-FB2F-BE98-771C-D08A98927046}"/>
          </ac:picMkLst>
        </pc:picChg>
        <pc:picChg chg="del">
          <ac:chgData name="Jeroen Hoogerwerf" userId="3fc324311494a51a" providerId="LiveId" clId="{56B43205-FF76-4199-B768-E90285E8E0D0}" dt="2023-10-22T13:17:29.682" v="379" actId="478"/>
          <ac:picMkLst>
            <pc:docMk/>
            <pc:sldMk cId="2919494649" sldId="475"/>
            <ac:picMk id="8" creationId="{89C2F14A-22B2-68F4-E4B9-B8FDD5DD9777}"/>
          </ac:picMkLst>
        </pc:picChg>
      </pc:sldChg>
      <pc:sldChg chg="modSp add mod ord">
        <pc:chgData name="Jeroen Hoogerwerf" userId="3fc324311494a51a" providerId="LiveId" clId="{56B43205-FF76-4199-B768-E90285E8E0D0}" dt="2023-10-22T14:22:43.194" v="630" actId="20577"/>
        <pc:sldMkLst>
          <pc:docMk/>
          <pc:sldMk cId="3059188628" sldId="476"/>
        </pc:sldMkLst>
        <pc:spChg chg="mod">
          <ac:chgData name="Jeroen Hoogerwerf" userId="3fc324311494a51a" providerId="LiveId" clId="{56B43205-FF76-4199-B768-E90285E8E0D0}" dt="2023-10-22T14:14:31.617" v="421" actId="20577"/>
          <ac:spMkLst>
            <pc:docMk/>
            <pc:sldMk cId="3059188628" sldId="476"/>
            <ac:spMk id="2" creationId="{106B95E2-230B-A7EA-5444-15DEAC3910B0}"/>
          </ac:spMkLst>
        </pc:spChg>
        <pc:spChg chg="mod">
          <ac:chgData name="Jeroen Hoogerwerf" userId="3fc324311494a51a" providerId="LiveId" clId="{56B43205-FF76-4199-B768-E90285E8E0D0}" dt="2023-10-22T14:22:43.194" v="630" actId="20577"/>
          <ac:spMkLst>
            <pc:docMk/>
            <pc:sldMk cId="3059188628" sldId="476"/>
            <ac:spMk id="3" creationId="{17438285-B0C0-795F-4128-20C0571DE939}"/>
          </ac:spMkLst>
        </pc:spChg>
        <pc:picChg chg="ord">
          <ac:chgData name="Jeroen Hoogerwerf" userId="3fc324311494a51a" providerId="LiveId" clId="{56B43205-FF76-4199-B768-E90285E8E0D0}" dt="2023-10-22T14:14:35.379" v="422" actId="167"/>
          <ac:picMkLst>
            <pc:docMk/>
            <pc:sldMk cId="3059188628" sldId="476"/>
            <ac:picMk id="5" creationId="{A7F88E5C-DC4B-CA82-D950-27D4FD340A8B}"/>
          </ac:picMkLst>
        </pc:picChg>
        <pc:picChg chg="mod ord">
          <ac:chgData name="Jeroen Hoogerwerf" userId="3fc324311494a51a" providerId="LiveId" clId="{56B43205-FF76-4199-B768-E90285E8E0D0}" dt="2023-10-22T14:14:54.164" v="426" actId="167"/>
          <ac:picMkLst>
            <pc:docMk/>
            <pc:sldMk cId="3059188628" sldId="476"/>
            <ac:picMk id="6" creationId="{DBE19F9A-254A-D07A-8090-A07CF2D72AA9}"/>
          </ac:picMkLst>
        </pc:picChg>
      </pc:sldChg>
      <pc:sldChg chg="addSp delSp modSp add mod ord">
        <pc:chgData name="Jeroen Hoogerwerf" userId="3fc324311494a51a" providerId="LiveId" clId="{56B43205-FF76-4199-B768-E90285E8E0D0}" dt="2023-10-22T14:19:40.802" v="594" actId="1076"/>
        <pc:sldMkLst>
          <pc:docMk/>
          <pc:sldMk cId="3667372953" sldId="477"/>
        </pc:sldMkLst>
        <pc:spChg chg="mod">
          <ac:chgData name="Jeroen Hoogerwerf" userId="3fc324311494a51a" providerId="LiveId" clId="{56B43205-FF76-4199-B768-E90285E8E0D0}" dt="2023-10-22T14:16:36.498" v="499" actId="255"/>
          <ac:spMkLst>
            <pc:docMk/>
            <pc:sldMk cId="3667372953" sldId="477"/>
            <ac:spMk id="2" creationId="{106B95E2-230B-A7EA-5444-15DEAC3910B0}"/>
          </ac:spMkLst>
        </pc:spChg>
        <pc:spChg chg="add mod">
          <ac:chgData name="Jeroen Hoogerwerf" userId="3fc324311494a51a" providerId="LiveId" clId="{56B43205-FF76-4199-B768-E90285E8E0D0}" dt="2023-10-22T14:19:40.802" v="594" actId="1076"/>
          <ac:spMkLst>
            <pc:docMk/>
            <pc:sldMk cId="3667372953" sldId="477"/>
            <ac:spMk id="3" creationId="{63D3D418-821B-C283-41F0-5F79604DDEC8}"/>
          </ac:spMkLst>
        </pc:spChg>
        <pc:spChg chg="add mod">
          <ac:chgData name="Jeroen Hoogerwerf" userId="3fc324311494a51a" providerId="LiveId" clId="{56B43205-FF76-4199-B768-E90285E8E0D0}" dt="2023-10-22T14:19:38.463" v="593" actId="1076"/>
          <ac:spMkLst>
            <pc:docMk/>
            <pc:sldMk cId="3667372953" sldId="477"/>
            <ac:spMk id="6" creationId="{B14BBC34-C7FD-0F02-B92E-6A2F78A83785}"/>
          </ac:spMkLst>
        </pc:spChg>
        <pc:spChg chg="add mod">
          <ac:chgData name="Jeroen Hoogerwerf" userId="3fc324311494a51a" providerId="LiveId" clId="{56B43205-FF76-4199-B768-E90285E8E0D0}" dt="2023-10-22T14:19:06.209" v="586" actId="2711"/>
          <ac:spMkLst>
            <pc:docMk/>
            <pc:sldMk cId="3667372953" sldId="477"/>
            <ac:spMk id="7" creationId="{12D39C12-458A-08B7-C9DE-DD87EBB69FC7}"/>
          </ac:spMkLst>
        </pc:spChg>
        <pc:spChg chg="add mod">
          <ac:chgData name="Jeroen Hoogerwerf" userId="3fc324311494a51a" providerId="LiveId" clId="{56B43205-FF76-4199-B768-E90285E8E0D0}" dt="2023-10-22T14:19:21.992" v="592" actId="20577"/>
          <ac:spMkLst>
            <pc:docMk/>
            <pc:sldMk cId="3667372953" sldId="477"/>
            <ac:spMk id="8" creationId="{4ABE7D69-90BE-2C3E-6B24-95A462A52CD8}"/>
          </ac:spMkLst>
        </pc:spChg>
        <pc:picChg chg="del">
          <ac:chgData name="Jeroen Hoogerwerf" userId="3fc324311494a51a" providerId="LiveId" clId="{56B43205-FF76-4199-B768-E90285E8E0D0}" dt="2023-10-22T14:16:10.747" v="477" actId="478"/>
          <ac:picMkLst>
            <pc:docMk/>
            <pc:sldMk cId="3667372953" sldId="477"/>
            <ac:picMk id="4" creationId="{694D1537-FB2F-BE98-771C-D08A98927046}"/>
          </ac:picMkLst>
        </pc:picChg>
      </pc:sldChg>
      <pc:sldChg chg="addSp delSp modSp add mod">
        <pc:chgData name="Jeroen Hoogerwerf" userId="3fc324311494a51a" providerId="LiveId" clId="{56B43205-FF76-4199-B768-E90285E8E0D0}" dt="2023-10-22T14:22:50.627" v="632" actId="20577"/>
        <pc:sldMkLst>
          <pc:docMk/>
          <pc:sldMk cId="2513331528" sldId="478"/>
        </pc:sldMkLst>
        <pc:spChg chg="mod">
          <ac:chgData name="Jeroen Hoogerwerf" userId="3fc324311494a51a" providerId="LiveId" clId="{56B43205-FF76-4199-B768-E90285E8E0D0}" dt="2023-10-22T14:20:10.593" v="603" actId="403"/>
          <ac:spMkLst>
            <pc:docMk/>
            <pc:sldMk cId="2513331528" sldId="478"/>
            <ac:spMk id="2" creationId="{106B95E2-230B-A7EA-5444-15DEAC3910B0}"/>
          </ac:spMkLst>
        </pc:spChg>
        <pc:spChg chg="del">
          <ac:chgData name="Jeroen Hoogerwerf" userId="3fc324311494a51a" providerId="LiveId" clId="{56B43205-FF76-4199-B768-E90285E8E0D0}" dt="2023-10-22T14:20:21.372" v="604" actId="478"/>
          <ac:spMkLst>
            <pc:docMk/>
            <pc:sldMk cId="2513331528" sldId="478"/>
            <ac:spMk id="3" creationId="{63D3D418-821B-C283-41F0-5F79604DDEC8}"/>
          </ac:spMkLst>
        </pc:spChg>
        <pc:spChg chg="add mod">
          <ac:chgData name="Jeroen Hoogerwerf" userId="3fc324311494a51a" providerId="LiveId" clId="{56B43205-FF76-4199-B768-E90285E8E0D0}" dt="2023-10-22T14:22:50.627" v="632" actId="20577"/>
          <ac:spMkLst>
            <pc:docMk/>
            <pc:sldMk cId="2513331528" sldId="478"/>
            <ac:spMk id="4" creationId="{41705733-3374-D3D8-87EB-2371C3F534AF}"/>
          </ac:spMkLst>
        </pc:spChg>
        <pc:spChg chg="del mod">
          <ac:chgData name="Jeroen Hoogerwerf" userId="3fc324311494a51a" providerId="LiveId" clId="{56B43205-FF76-4199-B768-E90285E8E0D0}" dt="2023-10-22T14:20:21.972" v="606" actId="478"/>
          <ac:spMkLst>
            <pc:docMk/>
            <pc:sldMk cId="2513331528" sldId="478"/>
            <ac:spMk id="6" creationId="{B14BBC34-C7FD-0F02-B92E-6A2F78A83785}"/>
          </ac:spMkLst>
        </pc:spChg>
        <pc:spChg chg="del mod">
          <ac:chgData name="Jeroen Hoogerwerf" userId="3fc324311494a51a" providerId="LiveId" clId="{56B43205-FF76-4199-B768-E90285E8E0D0}" dt="2023-10-22T14:20:48.659" v="610" actId="478"/>
          <ac:spMkLst>
            <pc:docMk/>
            <pc:sldMk cId="2513331528" sldId="478"/>
            <ac:spMk id="7" creationId="{12D39C12-458A-08B7-C9DE-DD87EBB69FC7}"/>
          </ac:spMkLst>
        </pc:spChg>
        <pc:spChg chg="del">
          <ac:chgData name="Jeroen Hoogerwerf" userId="3fc324311494a51a" providerId="LiveId" clId="{56B43205-FF76-4199-B768-E90285E8E0D0}" dt="2023-10-22T14:21:40.469" v="625" actId="478"/>
          <ac:spMkLst>
            <pc:docMk/>
            <pc:sldMk cId="2513331528" sldId="478"/>
            <ac:spMk id="8" creationId="{4ABE7D69-90BE-2C3E-6B24-95A462A52CD8}"/>
          </ac:spMkLst>
        </pc:spChg>
        <pc:picChg chg="add mod">
          <ac:chgData name="Jeroen Hoogerwerf" userId="3fc324311494a51a" providerId="LiveId" clId="{56B43205-FF76-4199-B768-E90285E8E0D0}" dt="2023-10-22T14:22:11.458" v="627" actId="1076"/>
          <ac:picMkLst>
            <pc:docMk/>
            <pc:sldMk cId="2513331528" sldId="478"/>
            <ac:picMk id="9" creationId="{0EED8AE4-6753-4D78-E1EB-38B356A64D3E}"/>
          </ac:picMkLst>
        </pc:picChg>
      </pc:sldChg>
      <pc:sldChg chg="modSp add mod ord">
        <pc:chgData name="Jeroen Hoogerwerf" userId="3fc324311494a51a" providerId="LiveId" clId="{56B43205-FF76-4199-B768-E90285E8E0D0}" dt="2023-10-22T14:59:16.951" v="1128" actId="167"/>
        <pc:sldMkLst>
          <pc:docMk/>
          <pc:sldMk cId="853249969" sldId="479"/>
        </pc:sldMkLst>
        <pc:spChg chg="mod">
          <ac:chgData name="Jeroen Hoogerwerf" userId="3fc324311494a51a" providerId="LiveId" clId="{56B43205-FF76-4199-B768-E90285E8E0D0}" dt="2023-10-22T14:56:46.885" v="1103" actId="20577"/>
          <ac:spMkLst>
            <pc:docMk/>
            <pc:sldMk cId="853249969" sldId="479"/>
            <ac:spMk id="2" creationId="{14418CBA-F835-26FB-9C5C-5B93534776B5}"/>
          </ac:spMkLst>
        </pc:spChg>
        <pc:spChg chg="mod">
          <ac:chgData name="Jeroen Hoogerwerf" userId="3fc324311494a51a" providerId="LiveId" clId="{56B43205-FF76-4199-B768-E90285E8E0D0}" dt="2023-10-22T14:58:22.074" v="1113" actId="1076"/>
          <ac:spMkLst>
            <pc:docMk/>
            <pc:sldMk cId="853249969" sldId="479"/>
            <ac:spMk id="3" creationId="{ECCBF7F6-A8FD-A7D2-5A60-723D591F3613}"/>
          </ac:spMkLst>
        </pc:spChg>
        <pc:picChg chg="mod ord">
          <ac:chgData name="Jeroen Hoogerwerf" userId="3fc324311494a51a" providerId="LiveId" clId="{56B43205-FF76-4199-B768-E90285E8E0D0}" dt="2023-10-22T14:58:41.722" v="1120" actId="167"/>
          <ac:picMkLst>
            <pc:docMk/>
            <pc:sldMk cId="853249969" sldId="479"/>
            <ac:picMk id="7" creationId="{1CF1D1EC-0310-6111-37CC-59F74BFE1AFC}"/>
          </ac:picMkLst>
        </pc:picChg>
        <pc:picChg chg="mod ord">
          <ac:chgData name="Jeroen Hoogerwerf" userId="3fc324311494a51a" providerId="LiveId" clId="{56B43205-FF76-4199-B768-E90285E8E0D0}" dt="2023-10-22T14:59:16.951" v="1128" actId="167"/>
          <ac:picMkLst>
            <pc:docMk/>
            <pc:sldMk cId="853249969" sldId="479"/>
            <ac:picMk id="15" creationId="{E19C923E-CB5B-AC54-CFCF-F41C2890E8F4}"/>
          </ac:picMkLst>
        </pc:picChg>
        <pc:picChg chg="mod ord">
          <ac:chgData name="Jeroen Hoogerwerf" userId="3fc324311494a51a" providerId="LiveId" clId="{56B43205-FF76-4199-B768-E90285E8E0D0}" dt="2023-10-22T14:59:14.587" v="1127" actId="167"/>
          <ac:picMkLst>
            <pc:docMk/>
            <pc:sldMk cId="853249969" sldId="479"/>
            <ac:picMk id="17" creationId="{B35BF40A-1F86-EF7E-D714-E748AB136B1D}"/>
          </ac:picMkLst>
        </pc:picChg>
      </pc:sldChg>
      <pc:sldChg chg="modSp add mod ord">
        <pc:chgData name="Jeroen Hoogerwerf" userId="3fc324311494a51a" providerId="LiveId" clId="{56B43205-FF76-4199-B768-E90285E8E0D0}" dt="2023-10-22T15:02:14.574" v="1186" actId="6549"/>
        <pc:sldMkLst>
          <pc:docMk/>
          <pc:sldMk cId="1313519267" sldId="480"/>
        </pc:sldMkLst>
        <pc:spChg chg="mod">
          <ac:chgData name="Jeroen Hoogerwerf" userId="3fc324311494a51a" providerId="LiveId" clId="{56B43205-FF76-4199-B768-E90285E8E0D0}" dt="2023-10-22T15:00:36.657" v="1162" actId="20577"/>
          <ac:spMkLst>
            <pc:docMk/>
            <pc:sldMk cId="1313519267" sldId="480"/>
            <ac:spMk id="2" creationId="{106B95E2-230B-A7EA-5444-15DEAC3910B0}"/>
          </ac:spMkLst>
        </pc:spChg>
        <pc:spChg chg="mod">
          <ac:chgData name="Jeroen Hoogerwerf" userId="3fc324311494a51a" providerId="LiveId" clId="{56B43205-FF76-4199-B768-E90285E8E0D0}" dt="2023-10-22T15:02:14.574" v="1186" actId="6549"/>
          <ac:spMkLst>
            <pc:docMk/>
            <pc:sldMk cId="1313519267" sldId="480"/>
            <ac:spMk id="3" creationId="{17438285-B0C0-795F-4128-20C0571DE939}"/>
          </ac:spMkLst>
        </pc:spChg>
        <pc:picChg chg="ord">
          <ac:chgData name="Jeroen Hoogerwerf" userId="3fc324311494a51a" providerId="LiveId" clId="{56B43205-FF76-4199-B768-E90285E8E0D0}" dt="2023-10-22T15:01:07.688" v="1169" actId="167"/>
          <ac:picMkLst>
            <pc:docMk/>
            <pc:sldMk cId="1313519267" sldId="480"/>
            <ac:picMk id="5" creationId="{A7F88E5C-DC4B-CA82-D950-27D4FD340A8B}"/>
          </ac:picMkLst>
        </pc:picChg>
        <pc:picChg chg="mod ord">
          <ac:chgData name="Jeroen Hoogerwerf" userId="3fc324311494a51a" providerId="LiveId" clId="{56B43205-FF76-4199-B768-E90285E8E0D0}" dt="2023-10-22T15:01:11.151" v="1171" actId="167"/>
          <ac:picMkLst>
            <pc:docMk/>
            <pc:sldMk cId="1313519267" sldId="480"/>
            <ac:picMk id="7" creationId="{99E37835-1270-BB3D-0CC7-0433A381A794}"/>
          </ac:picMkLst>
        </pc:picChg>
      </pc:sldChg>
      <pc:sldChg chg="addSp delSp modSp add mod">
        <pc:chgData name="Jeroen Hoogerwerf" userId="3fc324311494a51a" providerId="LiveId" clId="{56B43205-FF76-4199-B768-E90285E8E0D0}" dt="2023-10-22T15:03:30.514" v="1231" actId="167"/>
        <pc:sldMkLst>
          <pc:docMk/>
          <pc:sldMk cId="2788704376" sldId="481"/>
        </pc:sldMkLst>
        <pc:spChg chg="mod">
          <ac:chgData name="Jeroen Hoogerwerf" userId="3fc324311494a51a" providerId="LiveId" clId="{56B43205-FF76-4199-B768-E90285E8E0D0}" dt="2023-10-22T15:02:35.741" v="1209" actId="20577"/>
          <ac:spMkLst>
            <pc:docMk/>
            <pc:sldMk cId="2788704376" sldId="481"/>
            <ac:spMk id="2" creationId="{106B95E2-230B-A7EA-5444-15DEAC3910B0}"/>
          </ac:spMkLst>
        </pc:spChg>
        <pc:spChg chg="mod">
          <ac:chgData name="Jeroen Hoogerwerf" userId="3fc324311494a51a" providerId="LiveId" clId="{56B43205-FF76-4199-B768-E90285E8E0D0}" dt="2023-10-22T15:03:11.391" v="1224" actId="6549"/>
          <ac:spMkLst>
            <pc:docMk/>
            <pc:sldMk cId="2788704376" sldId="481"/>
            <ac:spMk id="3" creationId="{17438285-B0C0-795F-4128-20C0571DE939}"/>
          </ac:spMkLst>
        </pc:spChg>
        <pc:picChg chg="add mod">
          <ac:chgData name="Jeroen Hoogerwerf" userId="3fc324311494a51a" providerId="LiveId" clId="{56B43205-FF76-4199-B768-E90285E8E0D0}" dt="2023-10-22T15:03:30.514" v="1231" actId="167"/>
          <ac:picMkLst>
            <pc:docMk/>
            <pc:sldMk cId="2788704376" sldId="481"/>
            <ac:picMk id="4" creationId="{169CE27D-70E1-58A8-FEDF-E41EDB131910}"/>
          </ac:picMkLst>
        </pc:picChg>
        <pc:picChg chg="ord">
          <ac:chgData name="Jeroen Hoogerwerf" userId="3fc324311494a51a" providerId="LiveId" clId="{56B43205-FF76-4199-B768-E90285E8E0D0}" dt="2023-10-22T15:03:20.911" v="1225" actId="167"/>
          <ac:picMkLst>
            <pc:docMk/>
            <pc:sldMk cId="2788704376" sldId="481"/>
            <ac:picMk id="5" creationId="{A7F88E5C-DC4B-CA82-D950-27D4FD340A8B}"/>
          </ac:picMkLst>
        </pc:picChg>
        <pc:picChg chg="del">
          <ac:chgData name="Jeroen Hoogerwerf" userId="3fc324311494a51a" providerId="LiveId" clId="{56B43205-FF76-4199-B768-E90285E8E0D0}" dt="2023-10-22T15:03:21.982" v="1226" actId="478"/>
          <ac:picMkLst>
            <pc:docMk/>
            <pc:sldMk cId="2788704376" sldId="481"/>
            <ac:picMk id="7" creationId="{99E37835-1270-BB3D-0CC7-0433A381A794}"/>
          </ac:picMkLst>
        </pc:picChg>
      </pc:sldChg>
      <pc:sldChg chg="addSp delSp modSp add mod ord">
        <pc:chgData name="Jeroen Hoogerwerf" userId="3fc324311494a51a" providerId="LiveId" clId="{56B43205-FF76-4199-B768-E90285E8E0D0}" dt="2023-10-22T15:10:19.770" v="1346" actId="1076"/>
        <pc:sldMkLst>
          <pc:docMk/>
          <pc:sldMk cId="3234731595" sldId="482"/>
        </pc:sldMkLst>
        <pc:spChg chg="mod">
          <ac:chgData name="Jeroen Hoogerwerf" userId="3fc324311494a51a" providerId="LiveId" clId="{56B43205-FF76-4199-B768-E90285E8E0D0}" dt="2023-10-22T15:10:12.953" v="1341" actId="20577"/>
          <ac:spMkLst>
            <pc:docMk/>
            <pc:sldMk cId="3234731595" sldId="482"/>
            <ac:spMk id="2" creationId="{106B95E2-230B-A7EA-5444-15DEAC3910B0}"/>
          </ac:spMkLst>
        </pc:spChg>
        <pc:picChg chg="add mod">
          <ac:chgData name="Jeroen Hoogerwerf" userId="3fc324311494a51a" providerId="LiveId" clId="{56B43205-FF76-4199-B768-E90285E8E0D0}" dt="2023-10-22T15:10:19.770" v="1346" actId="1076"/>
          <ac:picMkLst>
            <pc:docMk/>
            <pc:sldMk cId="3234731595" sldId="482"/>
            <ac:picMk id="3" creationId="{5A7F5A78-E439-3BD8-6969-8050848175AE}"/>
          </ac:picMkLst>
        </pc:picChg>
        <pc:picChg chg="del">
          <ac:chgData name="Jeroen Hoogerwerf" userId="3fc324311494a51a" providerId="LiveId" clId="{56B43205-FF76-4199-B768-E90285E8E0D0}" dt="2023-10-22T15:10:14.666" v="1342" actId="478"/>
          <ac:picMkLst>
            <pc:docMk/>
            <pc:sldMk cId="3234731595" sldId="482"/>
            <ac:picMk id="4" creationId="{694D1537-FB2F-BE98-771C-D08A98927046}"/>
          </ac:picMkLst>
        </pc:picChg>
      </pc:sldChg>
      <pc:sldChg chg="addSp delSp modSp add mod ord">
        <pc:chgData name="Jeroen Hoogerwerf" userId="3fc324311494a51a" providerId="LiveId" clId="{56B43205-FF76-4199-B768-E90285E8E0D0}" dt="2023-10-23T17:02:13.821" v="1478" actId="20577"/>
        <pc:sldMkLst>
          <pc:docMk/>
          <pc:sldMk cId="1195834337" sldId="483"/>
        </pc:sldMkLst>
        <pc:spChg chg="mod">
          <ac:chgData name="Jeroen Hoogerwerf" userId="3fc324311494a51a" providerId="LiveId" clId="{56B43205-FF76-4199-B768-E90285E8E0D0}" dt="2023-10-23T17:02:13.821" v="1478" actId="20577"/>
          <ac:spMkLst>
            <pc:docMk/>
            <pc:sldMk cId="1195834337" sldId="483"/>
            <ac:spMk id="2" creationId="{106B95E2-230B-A7EA-5444-15DEAC3910B0}"/>
          </ac:spMkLst>
        </pc:spChg>
        <pc:spChg chg="add mod">
          <ac:chgData name="Jeroen Hoogerwerf" userId="3fc324311494a51a" providerId="LiveId" clId="{56B43205-FF76-4199-B768-E90285E8E0D0}" dt="2023-10-22T15:13:58.836" v="1477" actId="404"/>
          <ac:spMkLst>
            <pc:docMk/>
            <pc:sldMk cId="1195834337" sldId="483"/>
            <ac:spMk id="4" creationId="{F42B93D9-4D93-BCE7-102D-04ED2D2EC286}"/>
          </ac:spMkLst>
        </pc:spChg>
        <pc:picChg chg="del">
          <ac:chgData name="Jeroen Hoogerwerf" userId="3fc324311494a51a" providerId="LiveId" clId="{56B43205-FF76-4199-B768-E90285E8E0D0}" dt="2023-10-22T15:11:44.611" v="1417" actId="478"/>
          <ac:picMkLst>
            <pc:docMk/>
            <pc:sldMk cId="1195834337" sldId="483"/>
            <ac:picMk id="3" creationId="{5A7F5A78-E439-3BD8-6969-8050848175AE}"/>
          </ac:picMkLst>
        </pc:picChg>
      </pc:sldChg>
      <pc:sldChg chg="modSp add mod">
        <pc:chgData name="Jeroen Hoogerwerf" userId="3fc324311494a51a" providerId="LiveId" clId="{56B43205-FF76-4199-B768-E90285E8E0D0}" dt="2023-10-23T19:17:16.376" v="2935" actId="14100"/>
        <pc:sldMkLst>
          <pc:docMk/>
          <pc:sldMk cId="2976083815" sldId="484"/>
        </pc:sldMkLst>
        <pc:spChg chg="mod">
          <ac:chgData name="Jeroen Hoogerwerf" userId="3fc324311494a51a" providerId="LiveId" clId="{56B43205-FF76-4199-B768-E90285E8E0D0}" dt="2023-10-23T17:04:03.811" v="1545" actId="255"/>
          <ac:spMkLst>
            <pc:docMk/>
            <pc:sldMk cId="2976083815" sldId="484"/>
            <ac:spMk id="2" creationId="{106B95E2-230B-A7EA-5444-15DEAC3910B0}"/>
          </ac:spMkLst>
        </pc:spChg>
        <pc:spChg chg="mod">
          <ac:chgData name="Jeroen Hoogerwerf" userId="3fc324311494a51a" providerId="LiveId" clId="{56B43205-FF76-4199-B768-E90285E8E0D0}" dt="2023-10-23T19:17:16.376" v="2935" actId="14100"/>
          <ac:spMkLst>
            <pc:docMk/>
            <pc:sldMk cId="2976083815" sldId="484"/>
            <ac:spMk id="4" creationId="{F42B93D9-4D93-BCE7-102D-04ED2D2EC286}"/>
          </ac:spMkLst>
        </pc:spChg>
      </pc:sldChg>
      <pc:sldChg chg="addSp delSp modSp add mod">
        <pc:chgData name="Jeroen Hoogerwerf" userId="3fc324311494a51a" providerId="LiveId" clId="{56B43205-FF76-4199-B768-E90285E8E0D0}" dt="2023-10-23T19:17:41.725" v="2938" actId="1076"/>
        <pc:sldMkLst>
          <pc:docMk/>
          <pc:sldMk cId="354179094" sldId="485"/>
        </pc:sldMkLst>
        <pc:spChg chg="mod">
          <ac:chgData name="Jeroen Hoogerwerf" userId="3fc324311494a51a" providerId="LiveId" clId="{56B43205-FF76-4199-B768-E90285E8E0D0}" dt="2023-10-23T17:05:39.396" v="1572" actId="20577"/>
          <ac:spMkLst>
            <pc:docMk/>
            <pc:sldMk cId="354179094" sldId="485"/>
            <ac:spMk id="2" creationId="{106B95E2-230B-A7EA-5444-15DEAC3910B0}"/>
          </ac:spMkLst>
        </pc:spChg>
        <pc:spChg chg="mod">
          <ac:chgData name="Jeroen Hoogerwerf" userId="3fc324311494a51a" providerId="LiveId" clId="{56B43205-FF76-4199-B768-E90285E8E0D0}" dt="2023-10-23T19:17:41.725" v="2938" actId="1076"/>
          <ac:spMkLst>
            <pc:docMk/>
            <pc:sldMk cId="354179094" sldId="485"/>
            <ac:spMk id="3" creationId="{17438285-B0C0-795F-4128-20C0571DE939}"/>
          </ac:spMkLst>
        </pc:spChg>
        <pc:picChg chg="del mod">
          <ac:chgData name="Jeroen Hoogerwerf" userId="3fc324311494a51a" providerId="LiveId" clId="{56B43205-FF76-4199-B768-E90285E8E0D0}" dt="2023-10-23T17:06:11.461" v="1577" actId="478"/>
          <ac:picMkLst>
            <pc:docMk/>
            <pc:sldMk cId="354179094" sldId="485"/>
            <ac:picMk id="4" creationId="{74478039-2C54-9833-5FD7-BD8FE1F06FE3}"/>
          </ac:picMkLst>
        </pc:picChg>
        <pc:picChg chg="ord">
          <ac:chgData name="Jeroen Hoogerwerf" userId="3fc324311494a51a" providerId="LiveId" clId="{56B43205-FF76-4199-B768-E90285E8E0D0}" dt="2023-10-23T17:05:57.646" v="1573" actId="167"/>
          <ac:picMkLst>
            <pc:docMk/>
            <pc:sldMk cId="354179094" sldId="485"/>
            <ac:picMk id="5" creationId="{A7F88E5C-DC4B-CA82-D950-27D4FD340A8B}"/>
          </ac:picMkLst>
        </pc:picChg>
        <pc:picChg chg="add mod ord">
          <ac:chgData name="Jeroen Hoogerwerf" userId="3fc324311494a51a" providerId="LiveId" clId="{56B43205-FF76-4199-B768-E90285E8E0D0}" dt="2023-10-23T17:09:59.740" v="1589" actId="167"/>
          <ac:picMkLst>
            <pc:docMk/>
            <pc:sldMk cId="354179094" sldId="485"/>
            <ac:picMk id="7" creationId="{13D79E2F-E298-705C-7A69-17492BD233A9}"/>
          </ac:picMkLst>
        </pc:picChg>
      </pc:sldChg>
      <pc:sldChg chg="modSp add mod">
        <pc:chgData name="Jeroen Hoogerwerf" userId="3fc324311494a51a" providerId="LiveId" clId="{56B43205-FF76-4199-B768-E90285E8E0D0}" dt="2023-10-23T17:23:04.452" v="1737" actId="167"/>
        <pc:sldMkLst>
          <pc:docMk/>
          <pc:sldMk cId="1669283154" sldId="486"/>
        </pc:sldMkLst>
        <pc:spChg chg="mod">
          <ac:chgData name="Jeroen Hoogerwerf" userId="3fc324311494a51a" providerId="LiveId" clId="{56B43205-FF76-4199-B768-E90285E8E0D0}" dt="2023-10-23T17:22:11.086" v="1729" actId="20577"/>
          <ac:spMkLst>
            <pc:docMk/>
            <pc:sldMk cId="1669283154" sldId="486"/>
            <ac:spMk id="2" creationId="{106B95E2-230B-A7EA-5444-15DEAC3910B0}"/>
          </ac:spMkLst>
        </pc:spChg>
        <pc:spChg chg="mod">
          <ac:chgData name="Jeroen Hoogerwerf" userId="3fc324311494a51a" providerId="LiveId" clId="{56B43205-FF76-4199-B768-E90285E8E0D0}" dt="2023-10-23T17:22:43.697" v="1732" actId="1076"/>
          <ac:spMkLst>
            <pc:docMk/>
            <pc:sldMk cId="1669283154" sldId="486"/>
            <ac:spMk id="3" creationId="{17438285-B0C0-795F-4128-20C0571DE939}"/>
          </ac:spMkLst>
        </pc:spChg>
        <pc:picChg chg="ord">
          <ac:chgData name="Jeroen Hoogerwerf" userId="3fc324311494a51a" providerId="LiveId" clId="{56B43205-FF76-4199-B768-E90285E8E0D0}" dt="2023-10-23T17:22:46.324" v="1733" actId="167"/>
          <ac:picMkLst>
            <pc:docMk/>
            <pc:sldMk cId="1669283154" sldId="486"/>
            <ac:picMk id="5" creationId="{A7F88E5C-DC4B-CA82-D950-27D4FD340A8B}"/>
          </ac:picMkLst>
        </pc:picChg>
        <pc:picChg chg="mod ord">
          <ac:chgData name="Jeroen Hoogerwerf" userId="3fc324311494a51a" providerId="LiveId" clId="{56B43205-FF76-4199-B768-E90285E8E0D0}" dt="2023-10-23T17:23:04.452" v="1737" actId="167"/>
          <ac:picMkLst>
            <pc:docMk/>
            <pc:sldMk cId="1669283154" sldId="486"/>
            <ac:picMk id="6" creationId="{F042B75C-AF35-4079-A7D3-590220E72CAE}"/>
          </ac:picMkLst>
        </pc:picChg>
      </pc:sldChg>
      <pc:sldChg chg="addSp delSp modSp add mod">
        <pc:chgData name="Jeroen Hoogerwerf" userId="3fc324311494a51a" providerId="LiveId" clId="{56B43205-FF76-4199-B768-E90285E8E0D0}" dt="2023-10-23T17:40:12.635" v="1951" actId="403"/>
        <pc:sldMkLst>
          <pc:docMk/>
          <pc:sldMk cId="2923283616" sldId="487"/>
        </pc:sldMkLst>
        <pc:spChg chg="mod">
          <ac:chgData name="Jeroen Hoogerwerf" userId="3fc324311494a51a" providerId="LiveId" clId="{56B43205-FF76-4199-B768-E90285E8E0D0}" dt="2023-10-23T17:40:12.635" v="1951" actId="403"/>
          <ac:spMkLst>
            <pc:docMk/>
            <pc:sldMk cId="2923283616" sldId="487"/>
            <ac:spMk id="2" creationId="{106B95E2-230B-A7EA-5444-15DEAC3910B0}"/>
          </ac:spMkLst>
        </pc:spChg>
        <pc:spChg chg="mod">
          <ac:chgData name="Jeroen Hoogerwerf" userId="3fc324311494a51a" providerId="LiveId" clId="{56B43205-FF76-4199-B768-E90285E8E0D0}" dt="2023-10-23T17:38:09.383" v="1932" actId="113"/>
          <ac:spMkLst>
            <pc:docMk/>
            <pc:sldMk cId="2923283616" sldId="487"/>
            <ac:spMk id="3" creationId="{17438285-B0C0-795F-4128-20C0571DE939}"/>
          </ac:spMkLst>
        </pc:spChg>
        <pc:picChg chg="ord">
          <ac:chgData name="Jeroen Hoogerwerf" userId="3fc324311494a51a" providerId="LiveId" clId="{56B43205-FF76-4199-B768-E90285E8E0D0}" dt="2023-10-23T17:39:18.946" v="1933" actId="167"/>
          <ac:picMkLst>
            <pc:docMk/>
            <pc:sldMk cId="2923283616" sldId="487"/>
            <ac:picMk id="5" creationId="{A7F88E5C-DC4B-CA82-D950-27D4FD340A8B}"/>
          </ac:picMkLst>
        </pc:picChg>
        <pc:picChg chg="del">
          <ac:chgData name="Jeroen Hoogerwerf" userId="3fc324311494a51a" providerId="LiveId" clId="{56B43205-FF76-4199-B768-E90285E8E0D0}" dt="2023-10-23T17:39:21.770" v="1934" actId="478"/>
          <ac:picMkLst>
            <pc:docMk/>
            <pc:sldMk cId="2923283616" sldId="487"/>
            <ac:picMk id="6" creationId="{F042B75C-AF35-4079-A7D3-590220E72CAE}"/>
          </ac:picMkLst>
        </pc:picChg>
        <pc:picChg chg="add mod ord">
          <ac:chgData name="Jeroen Hoogerwerf" userId="3fc324311494a51a" providerId="LiveId" clId="{56B43205-FF76-4199-B768-E90285E8E0D0}" dt="2023-10-23T17:39:31.688" v="1941" actId="167"/>
          <ac:picMkLst>
            <pc:docMk/>
            <pc:sldMk cId="2923283616" sldId="487"/>
            <ac:picMk id="7" creationId="{CE9892C7-36AA-CF4E-3E48-38E744E6CD18}"/>
          </ac:picMkLst>
        </pc:picChg>
      </pc:sldChg>
      <pc:sldChg chg="addSp delSp modSp add mod ord">
        <pc:chgData name="Jeroen Hoogerwerf" userId="3fc324311494a51a" providerId="LiveId" clId="{56B43205-FF76-4199-B768-E90285E8E0D0}" dt="2023-10-23T17:43:08.637" v="1993" actId="167"/>
        <pc:sldMkLst>
          <pc:docMk/>
          <pc:sldMk cId="747421205" sldId="488"/>
        </pc:sldMkLst>
        <pc:spChg chg="mod">
          <ac:chgData name="Jeroen Hoogerwerf" userId="3fc324311494a51a" providerId="LiveId" clId="{56B43205-FF76-4199-B768-E90285E8E0D0}" dt="2023-10-23T17:40:26.537" v="1964" actId="20577"/>
          <ac:spMkLst>
            <pc:docMk/>
            <pc:sldMk cId="747421205" sldId="488"/>
            <ac:spMk id="2" creationId="{14418CBA-F835-26FB-9C5C-5B93534776B5}"/>
          </ac:spMkLst>
        </pc:spChg>
        <pc:spChg chg="add mod">
          <ac:chgData name="Jeroen Hoogerwerf" userId="3fc324311494a51a" providerId="LiveId" clId="{56B43205-FF76-4199-B768-E90285E8E0D0}" dt="2023-10-23T17:41:41.491" v="1972" actId="1076"/>
          <ac:spMkLst>
            <pc:docMk/>
            <pc:sldMk cId="747421205" sldId="488"/>
            <ac:spMk id="3" creationId="{C1DD98D3-5895-7888-1F10-06DF280329E9}"/>
          </ac:spMkLst>
        </pc:spChg>
        <pc:spChg chg="del mod">
          <ac:chgData name="Jeroen Hoogerwerf" userId="3fc324311494a51a" providerId="LiveId" clId="{56B43205-FF76-4199-B768-E90285E8E0D0}" dt="2023-10-23T17:41:16.612" v="1968" actId="478"/>
          <ac:spMkLst>
            <pc:docMk/>
            <pc:sldMk cId="747421205" sldId="488"/>
            <ac:spMk id="5" creationId="{9A145B52-6D77-DC1B-9343-518C1D4B199B}"/>
          </ac:spMkLst>
        </pc:spChg>
        <pc:picChg chg="add mod ord">
          <ac:chgData name="Jeroen Hoogerwerf" userId="3fc324311494a51a" providerId="LiveId" clId="{56B43205-FF76-4199-B768-E90285E8E0D0}" dt="2023-10-23T17:43:08.637" v="1993" actId="167"/>
          <ac:picMkLst>
            <pc:docMk/>
            <pc:sldMk cId="747421205" sldId="488"/>
            <ac:picMk id="4" creationId="{2ABD9CFA-24C9-8A86-4FA3-E6DEB7C6B7B9}"/>
          </ac:picMkLst>
        </pc:picChg>
        <pc:picChg chg="del">
          <ac:chgData name="Jeroen Hoogerwerf" userId="3fc324311494a51a" providerId="LiveId" clId="{56B43205-FF76-4199-B768-E90285E8E0D0}" dt="2023-10-23T17:41:54.484" v="1974" actId="478"/>
          <ac:picMkLst>
            <pc:docMk/>
            <pc:sldMk cId="747421205" sldId="488"/>
            <ac:picMk id="6" creationId="{7A54C7D9-D13C-DC83-6007-F9893E0392AC}"/>
          </ac:picMkLst>
        </pc:picChg>
        <pc:picChg chg="ord">
          <ac:chgData name="Jeroen Hoogerwerf" userId="3fc324311494a51a" providerId="LiveId" clId="{56B43205-FF76-4199-B768-E90285E8E0D0}" dt="2023-10-23T17:42:49.785" v="1989" actId="167"/>
          <ac:picMkLst>
            <pc:docMk/>
            <pc:sldMk cId="747421205" sldId="488"/>
            <ac:picMk id="7" creationId="{1CF1D1EC-0310-6111-37CC-59F74BFE1AFC}"/>
          </ac:picMkLst>
        </pc:picChg>
        <pc:picChg chg="add mod ord">
          <ac:chgData name="Jeroen Hoogerwerf" userId="3fc324311494a51a" providerId="LiveId" clId="{56B43205-FF76-4199-B768-E90285E8E0D0}" dt="2023-10-23T17:42:56.284" v="1992" actId="167"/>
          <ac:picMkLst>
            <pc:docMk/>
            <pc:sldMk cId="747421205" sldId="488"/>
            <ac:picMk id="8" creationId="{F7B03138-81A9-28B6-5DFB-89EB6A16EBA9}"/>
          </ac:picMkLst>
        </pc:picChg>
        <pc:picChg chg="del">
          <ac:chgData name="Jeroen Hoogerwerf" userId="3fc324311494a51a" providerId="LiveId" clId="{56B43205-FF76-4199-B768-E90285E8E0D0}" dt="2023-10-23T17:42:17.141" v="1983" actId="478"/>
          <ac:picMkLst>
            <pc:docMk/>
            <pc:sldMk cId="747421205" sldId="488"/>
            <ac:picMk id="9" creationId="{EEF51C8D-6B5A-4C89-F9D1-F04297132A33}"/>
          </ac:picMkLst>
        </pc:picChg>
      </pc:sldChg>
      <pc:sldChg chg="modSp add mod ord">
        <pc:chgData name="Jeroen Hoogerwerf" userId="3fc324311494a51a" providerId="LiveId" clId="{56B43205-FF76-4199-B768-E90285E8E0D0}" dt="2023-10-23T17:44:54.649" v="2037" actId="113"/>
        <pc:sldMkLst>
          <pc:docMk/>
          <pc:sldMk cId="1752159267" sldId="489"/>
        </pc:sldMkLst>
        <pc:spChg chg="mod">
          <ac:chgData name="Jeroen Hoogerwerf" userId="3fc324311494a51a" providerId="LiveId" clId="{56B43205-FF76-4199-B768-E90285E8E0D0}" dt="2023-10-23T17:44:02.890" v="2014" actId="5793"/>
          <ac:spMkLst>
            <pc:docMk/>
            <pc:sldMk cId="1752159267" sldId="489"/>
            <ac:spMk id="2" creationId="{106B95E2-230B-A7EA-5444-15DEAC3910B0}"/>
          </ac:spMkLst>
        </pc:spChg>
        <pc:spChg chg="mod">
          <ac:chgData name="Jeroen Hoogerwerf" userId="3fc324311494a51a" providerId="LiveId" clId="{56B43205-FF76-4199-B768-E90285E8E0D0}" dt="2023-10-23T17:44:54.649" v="2037" actId="113"/>
          <ac:spMkLst>
            <pc:docMk/>
            <pc:sldMk cId="1752159267" sldId="489"/>
            <ac:spMk id="4" creationId="{F42B93D9-4D93-BCE7-102D-04ED2D2EC286}"/>
          </ac:spMkLst>
        </pc:spChg>
      </pc:sldChg>
      <pc:sldChg chg="modSp add mod">
        <pc:chgData name="Jeroen Hoogerwerf" userId="3fc324311494a51a" providerId="LiveId" clId="{56B43205-FF76-4199-B768-E90285E8E0D0}" dt="2023-10-23T17:45:53.249" v="2065" actId="207"/>
        <pc:sldMkLst>
          <pc:docMk/>
          <pc:sldMk cId="3419036137" sldId="490"/>
        </pc:sldMkLst>
        <pc:spChg chg="mod">
          <ac:chgData name="Jeroen Hoogerwerf" userId="3fc324311494a51a" providerId="LiveId" clId="{56B43205-FF76-4199-B768-E90285E8E0D0}" dt="2023-10-23T17:45:16.545" v="2055" actId="20577"/>
          <ac:spMkLst>
            <pc:docMk/>
            <pc:sldMk cId="3419036137" sldId="490"/>
            <ac:spMk id="2" creationId="{106B95E2-230B-A7EA-5444-15DEAC3910B0}"/>
          </ac:spMkLst>
        </pc:spChg>
        <pc:spChg chg="mod">
          <ac:chgData name="Jeroen Hoogerwerf" userId="3fc324311494a51a" providerId="LiveId" clId="{56B43205-FF76-4199-B768-E90285E8E0D0}" dt="2023-10-23T17:45:53.249" v="2065" actId="207"/>
          <ac:spMkLst>
            <pc:docMk/>
            <pc:sldMk cId="3419036137" sldId="490"/>
            <ac:spMk id="4" creationId="{F42B93D9-4D93-BCE7-102D-04ED2D2EC286}"/>
          </ac:spMkLst>
        </pc:spChg>
      </pc:sldChg>
      <pc:sldChg chg="addSp modSp add mod ord">
        <pc:chgData name="Jeroen Hoogerwerf" userId="3fc324311494a51a" providerId="LiveId" clId="{56B43205-FF76-4199-B768-E90285E8E0D0}" dt="2023-10-23T17:48:50.631" v="2094" actId="167"/>
        <pc:sldMkLst>
          <pc:docMk/>
          <pc:sldMk cId="1175115849" sldId="491"/>
        </pc:sldMkLst>
        <pc:spChg chg="mod">
          <ac:chgData name="Jeroen Hoogerwerf" userId="3fc324311494a51a" providerId="LiveId" clId="{56B43205-FF76-4199-B768-E90285E8E0D0}" dt="2023-10-23T17:47:28.846" v="2076" actId="1076"/>
          <ac:spMkLst>
            <pc:docMk/>
            <pc:sldMk cId="1175115849" sldId="491"/>
            <ac:spMk id="2" creationId="{106B95E2-230B-A7EA-5444-15DEAC3910B0}"/>
          </ac:spMkLst>
        </pc:spChg>
        <pc:spChg chg="mod">
          <ac:chgData name="Jeroen Hoogerwerf" userId="3fc324311494a51a" providerId="LiveId" clId="{56B43205-FF76-4199-B768-E90285E8E0D0}" dt="2023-10-23T17:48:17.560" v="2086"/>
          <ac:spMkLst>
            <pc:docMk/>
            <pc:sldMk cId="1175115849" sldId="491"/>
            <ac:spMk id="3" creationId="{17438285-B0C0-795F-4128-20C0571DE939}"/>
          </ac:spMkLst>
        </pc:spChg>
        <pc:spChg chg="add mod">
          <ac:chgData name="Jeroen Hoogerwerf" userId="3fc324311494a51a" providerId="LiveId" clId="{56B43205-FF76-4199-B768-E90285E8E0D0}" dt="2023-10-23T17:48:23.983" v="2087" actId="1076"/>
          <ac:spMkLst>
            <pc:docMk/>
            <pc:sldMk cId="1175115849" sldId="491"/>
            <ac:spMk id="4" creationId="{0EC0FF03-1766-D413-DF8A-1003422EBEF7}"/>
          </ac:spMkLst>
        </pc:spChg>
        <pc:picChg chg="ord">
          <ac:chgData name="Jeroen Hoogerwerf" userId="3fc324311494a51a" providerId="LiveId" clId="{56B43205-FF76-4199-B768-E90285E8E0D0}" dt="2023-10-23T17:48:26.952" v="2088" actId="167"/>
          <ac:picMkLst>
            <pc:docMk/>
            <pc:sldMk cId="1175115849" sldId="491"/>
            <ac:picMk id="5" creationId="{A7F88E5C-DC4B-CA82-D950-27D4FD340A8B}"/>
          </ac:picMkLst>
        </pc:picChg>
        <pc:picChg chg="mod ord">
          <ac:chgData name="Jeroen Hoogerwerf" userId="3fc324311494a51a" providerId="LiveId" clId="{56B43205-FF76-4199-B768-E90285E8E0D0}" dt="2023-10-23T17:48:50.631" v="2094" actId="167"/>
          <ac:picMkLst>
            <pc:docMk/>
            <pc:sldMk cId="1175115849" sldId="491"/>
            <ac:picMk id="7" creationId="{CE9892C7-36AA-CF4E-3E48-38E744E6CD18}"/>
          </ac:picMkLst>
        </pc:picChg>
      </pc:sldChg>
      <pc:sldChg chg="addSp delSp modSp add mod ord">
        <pc:chgData name="Jeroen Hoogerwerf" userId="3fc324311494a51a" providerId="LiveId" clId="{56B43205-FF76-4199-B768-E90285E8E0D0}" dt="2023-10-23T17:53:35.463" v="2188" actId="167"/>
        <pc:sldMkLst>
          <pc:docMk/>
          <pc:sldMk cId="3467756421" sldId="492"/>
        </pc:sldMkLst>
        <pc:spChg chg="mod">
          <ac:chgData name="Jeroen Hoogerwerf" userId="3fc324311494a51a" providerId="LiveId" clId="{56B43205-FF76-4199-B768-E90285E8E0D0}" dt="2023-10-23T17:51:31.141" v="2177" actId="20577"/>
          <ac:spMkLst>
            <pc:docMk/>
            <pc:sldMk cId="3467756421" sldId="492"/>
            <ac:spMk id="2" creationId="{14418CBA-F835-26FB-9C5C-5B93534776B5}"/>
          </ac:spMkLst>
        </pc:spChg>
        <pc:spChg chg="mod">
          <ac:chgData name="Jeroen Hoogerwerf" userId="3fc324311494a51a" providerId="LiveId" clId="{56B43205-FF76-4199-B768-E90285E8E0D0}" dt="2023-10-23T17:51:50.388" v="2180" actId="6549"/>
          <ac:spMkLst>
            <pc:docMk/>
            <pc:sldMk cId="3467756421" sldId="492"/>
            <ac:spMk id="3" creationId="{ECCBF7F6-A8FD-A7D2-5A60-723D591F3613}"/>
          </ac:spMkLst>
        </pc:spChg>
        <pc:picChg chg="add mod ord">
          <ac:chgData name="Jeroen Hoogerwerf" userId="3fc324311494a51a" providerId="LiveId" clId="{56B43205-FF76-4199-B768-E90285E8E0D0}" dt="2023-10-23T17:53:35.463" v="2188" actId="167"/>
          <ac:picMkLst>
            <pc:docMk/>
            <pc:sldMk cId="3467756421" sldId="492"/>
            <ac:picMk id="5" creationId="{15F51453-E174-0272-B76C-B49B59FAAA5E}"/>
          </ac:picMkLst>
        </pc:picChg>
        <pc:picChg chg="ord">
          <ac:chgData name="Jeroen Hoogerwerf" userId="3fc324311494a51a" providerId="LiveId" clId="{56B43205-FF76-4199-B768-E90285E8E0D0}" dt="2023-10-23T17:53:23.382" v="2181" actId="167"/>
          <ac:picMkLst>
            <pc:docMk/>
            <pc:sldMk cId="3467756421" sldId="492"/>
            <ac:picMk id="6" creationId="{43146895-5FE9-053A-7F35-77140CD163BF}"/>
          </ac:picMkLst>
        </pc:picChg>
        <pc:picChg chg="del">
          <ac:chgData name="Jeroen Hoogerwerf" userId="3fc324311494a51a" providerId="LiveId" clId="{56B43205-FF76-4199-B768-E90285E8E0D0}" dt="2023-10-23T17:53:24.703" v="2182" actId="478"/>
          <ac:picMkLst>
            <pc:docMk/>
            <pc:sldMk cId="3467756421" sldId="492"/>
            <ac:picMk id="9" creationId="{30C780B7-91E6-7EA7-14C3-32538928D28B}"/>
          </ac:picMkLst>
        </pc:picChg>
      </pc:sldChg>
      <pc:sldChg chg="modSp add mod ord">
        <pc:chgData name="Jeroen Hoogerwerf" userId="3fc324311494a51a" providerId="LiveId" clId="{56B43205-FF76-4199-B768-E90285E8E0D0}" dt="2023-10-23T17:54:38.123" v="2216" actId="255"/>
        <pc:sldMkLst>
          <pc:docMk/>
          <pc:sldMk cId="2668136669" sldId="493"/>
        </pc:sldMkLst>
        <pc:spChg chg="mod">
          <ac:chgData name="Jeroen Hoogerwerf" userId="3fc324311494a51a" providerId="LiveId" clId="{56B43205-FF76-4199-B768-E90285E8E0D0}" dt="2023-10-23T17:54:06.016" v="2214" actId="20577"/>
          <ac:spMkLst>
            <pc:docMk/>
            <pc:sldMk cId="2668136669" sldId="493"/>
            <ac:spMk id="2" creationId="{106B95E2-230B-A7EA-5444-15DEAC3910B0}"/>
          </ac:spMkLst>
        </pc:spChg>
        <pc:spChg chg="mod">
          <ac:chgData name="Jeroen Hoogerwerf" userId="3fc324311494a51a" providerId="LiveId" clId="{56B43205-FF76-4199-B768-E90285E8E0D0}" dt="2023-10-23T17:54:38.123" v="2216" actId="255"/>
          <ac:spMkLst>
            <pc:docMk/>
            <pc:sldMk cId="2668136669" sldId="493"/>
            <ac:spMk id="4" creationId="{F42B93D9-4D93-BCE7-102D-04ED2D2EC286}"/>
          </ac:spMkLst>
        </pc:spChg>
      </pc:sldChg>
      <pc:sldChg chg="modSp add mod ord">
        <pc:chgData name="Jeroen Hoogerwerf" userId="3fc324311494a51a" providerId="LiveId" clId="{56B43205-FF76-4199-B768-E90285E8E0D0}" dt="2023-10-23T18:39:25.413" v="2259" actId="167"/>
        <pc:sldMkLst>
          <pc:docMk/>
          <pc:sldMk cId="4091236526" sldId="494"/>
        </pc:sldMkLst>
        <pc:spChg chg="mod">
          <ac:chgData name="Jeroen Hoogerwerf" userId="3fc324311494a51a" providerId="LiveId" clId="{56B43205-FF76-4199-B768-E90285E8E0D0}" dt="2023-10-23T18:37:47.564" v="2237" actId="20577"/>
          <ac:spMkLst>
            <pc:docMk/>
            <pc:sldMk cId="4091236526" sldId="494"/>
            <ac:spMk id="2" creationId="{14418CBA-F835-26FB-9C5C-5B93534776B5}"/>
          </ac:spMkLst>
        </pc:spChg>
        <pc:spChg chg="mod">
          <ac:chgData name="Jeroen Hoogerwerf" userId="3fc324311494a51a" providerId="LiveId" clId="{56B43205-FF76-4199-B768-E90285E8E0D0}" dt="2023-10-23T18:38:09.879" v="2241" actId="6549"/>
          <ac:spMkLst>
            <pc:docMk/>
            <pc:sldMk cId="4091236526" sldId="494"/>
            <ac:spMk id="3" creationId="{C1DD98D3-5895-7888-1F10-06DF280329E9}"/>
          </ac:spMkLst>
        </pc:spChg>
        <pc:picChg chg="mod ord">
          <ac:chgData name="Jeroen Hoogerwerf" userId="3fc324311494a51a" providerId="LiveId" clId="{56B43205-FF76-4199-B768-E90285E8E0D0}" dt="2023-10-23T18:39:25.413" v="2259" actId="167"/>
          <ac:picMkLst>
            <pc:docMk/>
            <pc:sldMk cId="4091236526" sldId="494"/>
            <ac:picMk id="4" creationId="{2ABD9CFA-24C9-8A86-4FA3-E6DEB7C6B7B9}"/>
          </ac:picMkLst>
        </pc:picChg>
        <pc:picChg chg="ord">
          <ac:chgData name="Jeroen Hoogerwerf" userId="3fc324311494a51a" providerId="LiveId" clId="{56B43205-FF76-4199-B768-E90285E8E0D0}" dt="2023-10-23T18:39:16.817" v="2256" actId="167"/>
          <ac:picMkLst>
            <pc:docMk/>
            <pc:sldMk cId="4091236526" sldId="494"/>
            <ac:picMk id="7" creationId="{1CF1D1EC-0310-6111-37CC-59F74BFE1AFC}"/>
          </ac:picMkLst>
        </pc:picChg>
        <pc:picChg chg="mod ord">
          <ac:chgData name="Jeroen Hoogerwerf" userId="3fc324311494a51a" providerId="LiveId" clId="{56B43205-FF76-4199-B768-E90285E8E0D0}" dt="2023-10-23T18:39:23.167" v="2258" actId="167"/>
          <ac:picMkLst>
            <pc:docMk/>
            <pc:sldMk cId="4091236526" sldId="494"/>
            <ac:picMk id="8" creationId="{F7B03138-81A9-28B6-5DFB-89EB6A16EBA9}"/>
          </ac:picMkLst>
        </pc:picChg>
      </pc:sldChg>
      <pc:sldChg chg="modSp add mod ord">
        <pc:chgData name="Jeroen Hoogerwerf" userId="3fc324311494a51a" providerId="LiveId" clId="{56B43205-FF76-4199-B768-E90285E8E0D0}" dt="2023-10-23T18:40:32.187" v="2294" actId="1076"/>
        <pc:sldMkLst>
          <pc:docMk/>
          <pc:sldMk cId="2856175561" sldId="495"/>
        </pc:sldMkLst>
        <pc:spChg chg="mod">
          <ac:chgData name="Jeroen Hoogerwerf" userId="3fc324311494a51a" providerId="LiveId" clId="{56B43205-FF76-4199-B768-E90285E8E0D0}" dt="2023-10-23T18:39:50.152" v="2286" actId="20577"/>
          <ac:spMkLst>
            <pc:docMk/>
            <pc:sldMk cId="2856175561" sldId="495"/>
            <ac:spMk id="2" creationId="{106B95E2-230B-A7EA-5444-15DEAC3910B0}"/>
          </ac:spMkLst>
        </pc:spChg>
        <pc:spChg chg="mod">
          <ac:chgData name="Jeroen Hoogerwerf" userId="3fc324311494a51a" providerId="LiveId" clId="{56B43205-FF76-4199-B768-E90285E8E0D0}" dt="2023-10-23T18:40:32.187" v="2294" actId="1076"/>
          <ac:spMkLst>
            <pc:docMk/>
            <pc:sldMk cId="2856175561" sldId="495"/>
            <ac:spMk id="4" creationId="{F42B93D9-4D93-BCE7-102D-04ED2D2EC286}"/>
          </ac:spMkLst>
        </pc:spChg>
      </pc:sldChg>
      <pc:sldChg chg="addSp delSp modSp add mod ord">
        <pc:chgData name="Jeroen Hoogerwerf" userId="3fc324311494a51a" providerId="LiveId" clId="{56B43205-FF76-4199-B768-E90285E8E0D0}" dt="2023-10-23T18:42:32.141" v="2328" actId="6549"/>
        <pc:sldMkLst>
          <pc:docMk/>
          <pc:sldMk cId="217389994" sldId="496"/>
        </pc:sldMkLst>
        <pc:spChg chg="mod">
          <ac:chgData name="Jeroen Hoogerwerf" userId="3fc324311494a51a" providerId="LiveId" clId="{56B43205-FF76-4199-B768-E90285E8E0D0}" dt="2023-10-23T18:41:05.445" v="2317" actId="313"/>
          <ac:spMkLst>
            <pc:docMk/>
            <pc:sldMk cId="217389994" sldId="496"/>
            <ac:spMk id="2" creationId="{14418CBA-F835-26FB-9C5C-5B93534776B5}"/>
          </ac:spMkLst>
        </pc:spChg>
        <pc:spChg chg="mod">
          <ac:chgData name="Jeroen Hoogerwerf" userId="3fc324311494a51a" providerId="LiveId" clId="{56B43205-FF76-4199-B768-E90285E8E0D0}" dt="2023-10-23T18:42:32.141" v="2328" actId="6549"/>
          <ac:spMkLst>
            <pc:docMk/>
            <pc:sldMk cId="217389994" sldId="496"/>
            <ac:spMk id="3" creationId="{ECCBF7F6-A8FD-A7D2-5A60-723D591F3613}"/>
          </ac:spMkLst>
        </pc:spChg>
        <pc:picChg chg="del">
          <ac:chgData name="Jeroen Hoogerwerf" userId="3fc324311494a51a" providerId="LiveId" clId="{56B43205-FF76-4199-B768-E90285E8E0D0}" dt="2023-10-23T18:41:57.869" v="2319" actId="478"/>
          <ac:picMkLst>
            <pc:docMk/>
            <pc:sldMk cId="217389994" sldId="496"/>
            <ac:picMk id="5" creationId="{15F51453-E174-0272-B76C-B49B59FAAA5E}"/>
          </ac:picMkLst>
        </pc:picChg>
        <pc:picChg chg="ord">
          <ac:chgData name="Jeroen Hoogerwerf" userId="3fc324311494a51a" providerId="LiveId" clId="{56B43205-FF76-4199-B768-E90285E8E0D0}" dt="2023-10-23T18:41:56.517" v="2318" actId="167"/>
          <ac:picMkLst>
            <pc:docMk/>
            <pc:sldMk cId="217389994" sldId="496"/>
            <ac:picMk id="6" creationId="{43146895-5FE9-053A-7F35-77140CD163BF}"/>
          </ac:picMkLst>
        </pc:picChg>
        <pc:picChg chg="add mod ord">
          <ac:chgData name="Jeroen Hoogerwerf" userId="3fc324311494a51a" providerId="LiveId" clId="{56B43205-FF76-4199-B768-E90285E8E0D0}" dt="2023-10-23T18:42:05.641" v="2323" actId="167"/>
          <ac:picMkLst>
            <pc:docMk/>
            <pc:sldMk cId="217389994" sldId="496"/>
            <ac:picMk id="7" creationId="{6892013A-C978-B46F-3707-38DC41A3D561}"/>
          </ac:picMkLst>
        </pc:picChg>
      </pc:sldChg>
      <pc:sldChg chg="modSp add mod ord">
        <pc:chgData name="Jeroen Hoogerwerf" userId="3fc324311494a51a" providerId="LiveId" clId="{56B43205-FF76-4199-B768-E90285E8E0D0}" dt="2023-10-23T18:43:24.645" v="2343" actId="1076"/>
        <pc:sldMkLst>
          <pc:docMk/>
          <pc:sldMk cId="3411071111" sldId="497"/>
        </pc:sldMkLst>
        <pc:spChg chg="mod">
          <ac:chgData name="Jeroen Hoogerwerf" userId="3fc324311494a51a" providerId="LiveId" clId="{56B43205-FF76-4199-B768-E90285E8E0D0}" dt="2023-10-23T18:42:49.301" v="2339" actId="20577"/>
          <ac:spMkLst>
            <pc:docMk/>
            <pc:sldMk cId="3411071111" sldId="497"/>
            <ac:spMk id="2" creationId="{106B95E2-230B-A7EA-5444-15DEAC3910B0}"/>
          </ac:spMkLst>
        </pc:spChg>
        <pc:spChg chg="mod">
          <ac:chgData name="Jeroen Hoogerwerf" userId="3fc324311494a51a" providerId="LiveId" clId="{56B43205-FF76-4199-B768-E90285E8E0D0}" dt="2023-10-23T18:43:24.645" v="2343" actId="1076"/>
          <ac:spMkLst>
            <pc:docMk/>
            <pc:sldMk cId="3411071111" sldId="497"/>
            <ac:spMk id="4" creationId="{F42B93D9-4D93-BCE7-102D-04ED2D2EC286}"/>
          </ac:spMkLst>
        </pc:spChg>
      </pc:sldChg>
      <pc:sldChg chg="addSp delSp modSp add mod ord">
        <pc:chgData name="Jeroen Hoogerwerf" userId="3fc324311494a51a" providerId="LiveId" clId="{56B43205-FF76-4199-B768-E90285E8E0D0}" dt="2023-10-23T18:45:06.691" v="2369" actId="6549"/>
        <pc:sldMkLst>
          <pc:docMk/>
          <pc:sldMk cId="1671920250" sldId="498"/>
        </pc:sldMkLst>
        <pc:spChg chg="mod">
          <ac:chgData name="Jeroen Hoogerwerf" userId="3fc324311494a51a" providerId="LiveId" clId="{56B43205-FF76-4199-B768-E90285E8E0D0}" dt="2023-10-23T18:44:35.184" v="2360" actId="20577"/>
          <ac:spMkLst>
            <pc:docMk/>
            <pc:sldMk cId="1671920250" sldId="498"/>
            <ac:spMk id="2" creationId="{14418CBA-F835-26FB-9C5C-5B93534776B5}"/>
          </ac:spMkLst>
        </pc:spChg>
        <pc:spChg chg="mod">
          <ac:chgData name="Jeroen Hoogerwerf" userId="3fc324311494a51a" providerId="LiveId" clId="{56B43205-FF76-4199-B768-E90285E8E0D0}" dt="2023-10-23T18:45:06.691" v="2369" actId="6549"/>
          <ac:spMkLst>
            <pc:docMk/>
            <pc:sldMk cId="1671920250" sldId="498"/>
            <ac:spMk id="3" creationId="{ECCBF7F6-A8FD-A7D2-5A60-723D591F3613}"/>
          </ac:spMkLst>
        </pc:spChg>
        <pc:picChg chg="add mod ord">
          <ac:chgData name="Jeroen Hoogerwerf" userId="3fc324311494a51a" providerId="LiveId" clId="{56B43205-FF76-4199-B768-E90285E8E0D0}" dt="2023-10-23T18:44:46.276" v="2366" actId="167"/>
          <ac:picMkLst>
            <pc:docMk/>
            <pc:sldMk cId="1671920250" sldId="498"/>
            <ac:picMk id="5" creationId="{3AFAD6CA-F177-25B4-1C7D-6635355689CF}"/>
          </ac:picMkLst>
        </pc:picChg>
        <pc:picChg chg="ord">
          <ac:chgData name="Jeroen Hoogerwerf" userId="3fc324311494a51a" providerId="LiveId" clId="{56B43205-FF76-4199-B768-E90285E8E0D0}" dt="2023-10-23T18:44:37.950" v="2361" actId="167"/>
          <ac:picMkLst>
            <pc:docMk/>
            <pc:sldMk cId="1671920250" sldId="498"/>
            <ac:picMk id="6" creationId="{43146895-5FE9-053A-7F35-77140CD163BF}"/>
          </ac:picMkLst>
        </pc:picChg>
        <pc:picChg chg="del">
          <ac:chgData name="Jeroen Hoogerwerf" userId="3fc324311494a51a" providerId="LiveId" clId="{56B43205-FF76-4199-B768-E90285E8E0D0}" dt="2023-10-23T18:44:39.064" v="2362" actId="478"/>
          <ac:picMkLst>
            <pc:docMk/>
            <pc:sldMk cId="1671920250" sldId="498"/>
            <ac:picMk id="7" creationId="{6892013A-C978-B46F-3707-38DC41A3D561}"/>
          </ac:picMkLst>
        </pc:picChg>
      </pc:sldChg>
      <pc:sldChg chg="addSp delSp modSp add mod">
        <pc:chgData name="Jeroen Hoogerwerf" userId="3fc324311494a51a" providerId="LiveId" clId="{56B43205-FF76-4199-B768-E90285E8E0D0}" dt="2023-10-23T18:49:58.990" v="2418" actId="1076"/>
        <pc:sldMkLst>
          <pc:docMk/>
          <pc:sldMk cId="2276221654" sldId="499"/>
        </pc:sldMkLst>
        <pc:spChg chg="mod">
          <ac:chgData name="Jeroen Hoogerwerf" userId="3fc324311494a51a" providerId="LiveId" clId="{56B43205-FF76-4199-B768-E90285E8E0D0}" dt="2023-10-23T18:49:20.624" v="2399" actId="5793"/>
          <ac:spMkLst>
            <pc:docMk/>
            <pc:sldMk cId="2276221654" sldId="499"/>
            <ac:spMk id="2" creationId="{14418CBA-F835-26FB-9C5C-5B93534776B5}"/>
          </ac:spMkLst>
        </pc:spChg>
        <pc:spChg chg="mod">
          <ac:chgData name="Jeroen Hoogerwerf" userId="3fc324311494a51a" providerId="LiveId" clId="{56B43205-FF76-4199-B768-E90285E8E0D0}" dt="2023-10-23T18:49:58.990" v="2418" actId="1076"/>
          <ac:spMkLst>
            <pc:docMk/>
            <pc:sldMk cId="2276221654" sldId="499"/>
            <ac:spMk id="3" creationId="{ECCBF7F6-A8FD-A7D2-5A60-723D591F3613}"/>
          </ac:spMkLst>
        </pc:spChg>
        <pc:picChg chg="del">
          <ac:chgData name="Jeroen Hoogerwerf" userId="3fc324311494a51a" providerId="LiveId" clId="{56B43205-FF76-4199-B768-E90285E8E0D0}" dt="2023-10-23T18:48:46.103" v="2372" actId="478"/>
          <ac:picMkLst>
            <pc:docMk/>
            <pc:sldMk cId="2276221654" sldId="499"/>
            <ac:picMk id="5" creationId="{3AFAD6CA-F177-25B4-1C7D-6635355689CF}"/>
          </ac:picMkLst>
        </pc:picChg>
        <pc:picChg chg="mod ord">
          <ac:chgData name="Jeroen Hoogerwerf" userId="3fc324311494a51a" providerId="LiveId" clId="{56B43205-FF76-4199-B768-E90285E8E0D0}" dt="2023-10-23T18:49:55.961" v="2417" actId="1076"/>
          <ac:picMkLst>
            <pc:docMk/>
            <pc:sldMk cId="2276221654" sldId="499"/>
            <ac:picMk id="6" creationId="{43146895-5FE9-053A-7F35-77140CD163BF}"/>
          </ac:picMkLst>
        </pc:picChg>
        <pc:picChg chg="add mod ord">
          <ac:chgData name="Jeroen Hoogerwerf" userId="3fc324311494a51a" providerId="LiveId" clId="{56B43205-FF76-4199-B768-E90285E8E0D0}" dt="2023-10-23T18:49:05.922" v="2382" actId="167"/>
          <ac:picMkLst>
            <pc:docMk/>
            <pc:sldMk cId="2276221654" sldId="499"/>
            <ac:picMk id="7" creationId="{727A3261-9A97-BD5F-8489-69107292F271}"/>
          </ac:picMkLst>
        </pc:picChg>
      </pc:sldChg>
      <pc:sldChg chg="addSp delSp modSp add mod">
        <pc:chgData name="Jeroen Hoogerwerf" userId="3fc324311494a51a" providerId="LiveId" clId="{56B43205-FF76-4199-B768-E90285E8E0D0}" dt="2023-10-23T18:54:46.322" v="2469" actId="167"/>
        <pc:sldMkLst>
          <pc:docMk/>
          <pc:sldMk cId="4128245776" sldId="500"/>
        </pc:sldMkLst>
        <pc:spChg chg="mod">
          <ac:chgData name="Jeroen Hoogerwerf" userId="3fc324311494a51a" providerId="LiveId" clId="{56B43205-FF76-4199-B768-E90285E8E0D0}" dt="2023-10-23T18:50:29.873" v="2436" actId="20577"/>
          <ac:spMkLst>
            <pc:docMk/>
            <pc:sldMk cId="4128245776" sldId="500"/>
            <ac:spMk id="2" creationId="{14418CBA-F835-26FB-9C5C-5B93534776B5}"/>
          </ac:spMkLst>
        </pc:spChg>
        <pc:spChg chg="mod">
          <ac:chgData name="Jeroen Hoogerwerf" userId="3fc324311494a51a" providerId="LiveId" clId="{56B43205-FF76-4199-B768-E90285E8E0D0}" dt="2023-10-23T18:52:20.701" v="2456" actId="20577"/>
          <ac:spMkLst>
            <pc:docMk/>
            <pc:sldMk cId="4128245776" sldId="500"/>
            <ac:spMk id="3" creationId="{ECCBF7F6-A8FD-A7D2-5A60-723D591F3613}"/>
          </ac:spMkLst>
        </pc:spChg>
        <pc:picChg chg="add del mod">
          <ac:chgData name="Jeroen Hoogerwerf" userId="3fc324311494a51a" providerId="LiveId" clId="{56B43205-FF76-4199-B768-E90285E8E0D0}" dt="2023-10-23T18:53:25.454" v="2462" actId="478"/>
          <ac:picMkLst>
            <pc:docMk/>
            <pc:sldMk cId="4128245776" sldId="500"/>
            <ac:picMk id="5" creationId="{C884399B-6EEC-340B-6D26-21C98895A388}"/>
          </ac:picMkLst>
        </pc:picChg>
        <pc:picChg chg="ord">
          <ac:chgData name="Jeroen Hoogerwerf" userId="3fc324311494a51a" providerId="LiveId" clId="{56B43205-FF76-4199-B768-E90285E8E0D0}" dt="2023-10-23T18:54:42.097" v="2467" actId="167"/>
          <ac:picMkLst>
            <pc:docMk/>
            <pc:sldMk cId="4128245776" sldId="500"/>
            <ac:picMk id="6" creationId="{43146895-5FE9-053A-7F35-77140CD163BF}"/>
          </ac:picMkLst>
        </pc:picChg>
        <pc:picChg chg="del">
          <ac:chgData name="Jeroen Hoogerwerf" userId="3fc324311494a51a" providerId="LiveId" clId="{56B43205-FF76-4199-B768-E90285E8E0D0}" dt="2023-10-23T18:53:18.445" v="2458" actId="478"/>
          <ac:picMkLst>
            <pc:docMk/>
            <pc:sldMk cId="4128245776" sldId="500"/>
            <ac:picMk id="7" creationId="{727A3261-9A97-BD5F-8489-69107292F271}"/>
          </ac:picMkLst>
        </pc:picChg>
        <pc:picChg chg="add mod ord">
          <ac:chgData name="Jeroen Hoogerwerf" userId="3fc324311494a51a" providerId="LiveId" clId="{56B43205-FF76-4199-B768-E90285E8E0D0}" dt="2023-10-23T18:54:46.322" v="2469" actId="167"/>
          <ac:picMkLst>
            <pc:docMk/>
            <pc:sldMk cId="4128245776" sldId="500"/>
            <ac:picMk id="9" creationId="{0D857DD0-AD7E-0725-CC11-4BBC6F9E8FB3}"/>
          </ac:picMkLst>
        </pc:picChg>
      </pc:sldChg>
      <pc:sldChg chg="addSp delSp modSp add mod">
        <pc:chgData name="Jeroen Hoogerwerf" userId="3fc324311494a51a" providerId="LiveId" clId="{56B43205-FF76-4199-B768-E90285E8E0D0}" dt="2023-10-23T18:59:05.488" v="2521" actId="20577"/>
        <pc:sldMkLst>
          <pc:docMk/>
          <pc:sldMk cId="199174599" sldId="501"/>
        </pc:sldMkLst>
        <pc:spChg chg="mod">
          <ac:chgData name="Jeroen Hoogerwerf" userId="3fc324311494a51a" providerId="LiveId" clId="{56B43205-FF76-4199-B768-E90285E8E0D0}" dt="2023-10-23T18:57:54.880" v="2489" actId="20577"/>
          <ac:spMkLst>
            <pc:docMk/>
            <pc:sldMk cId="199174599" sldId="501"/>
            <ac:spMk id="2" creationId="{14418CBA-F835-26FB-9C5C-5B93534776B5}"/>
          </ac:spMkLst>
        </pc:spChg>
        <pc:spChg chg="mod">
          <ac:chgData name="Jeroen Hoogerwerf" userId="3fc324311494a51a" providerId="LiveId" clId="{56B43205-FF76-4199-B768-E90285E8E0D0}" dt="2023-10-23T18:59:05.488" v="2521" actId="20577"/>
          <ac:spMkLst>
            <pc:docMk/>
            <pc:sldMk cId="199174599" sldId="501"/>
            <ac:spMk id="3" creationId="{ECCBF7F6-A8FD-A7D2-5A60-723D591F3613}"/>
          </ac:spMkLst>
        </pc:spChg>
        <pc:picChg chg="add mod ord">
          <ac:chgData name="Jeroen Hoogerwerf" userId="3fc324311494a51a" providerId="LiveId" clId="{56B43205-FF76-4199-B768-E90285E8E0D0}" dt="2023-10-23T18:58:10.452" v="2496" actId="167"/>
          <ac:picMkLst>
            <pc:docMk/>
            <pc:sldMk cId="199174599" sldId="501"/>
            <ac:picMk id="5" creationId="{478F18BE-6D9E-47C0-BF2F-B7CEE136B9E4}"/>
          </ac:picMkLst>
        </pc:picChg>
        <pc:picChg chg="ord">
          <ac:chgData name="Jeroen Hoogerwerf" userId="3fc324311494a51a" providerId="LiveId" clId="{56B43205-FF76-4199-B768-E90285E8E0D0}" dt="2023-10-23T18:57:58.497" v="2490" actId="167"/>
          <ac:picMkLst>
            <pc:docMk/>
            <pc:sldMk cId="199174599" sldId="501"/>
            <ac:picMk id="6" creationId="{43146895-5FE9-053A-7F35-77140CD163BF}"/>
          </ac:picMkLst>
        </pc:picChg>
        <pc:picChg chg="del">
          <ac:chgData name="Jeroen Hoogerwerf" userId="3fc324311494a51a" providerId="LiveId" clId="{56B43205-FF76-4199-B768-E90285E8E0D0}" dt="2023-10-23T18:57:59.653" v="2491" actId="478"/>
          <ac:picMkLst>
            <pc:docMk/>
            <pc:sldMk cId="199174599" sldId="501"/>
            <ac:picMk id="9" creationId="{0D857DD0-AD7E-0725-CC11-4BBC6F9E8FB3}"/>
          </ac:picMkLst>
        </pc:picChg>
      </pc:sldChg>
      <pc:sldChg chg="modSp add mod ord">
        <pc:chgData name="Jeroen Hoogerwerf" userId="3fc324311494a51a" providerId="LiveId" clId="{56B43205-FF76-4199-B768-E90285E8E0D0}" dt="2023-10-23T18:59:55.519" v="2548" actId="1076"/>
        <pc:sldMkLst>
          <pc:docMk/>
          <pc:sldMk cId="2835823294" sldId="502"/>
        </pc:sldMkLst>
        <pc:spChg chg="mod">
          <ac:chgData name="Jeroen Hoogerwerf" userId="3fc324311494a51a" providerId="LiveId" clId="{56B43205-FF76-4199-B768-E90285E8E0D0}" dt="2023-10-23T18:59:40.305" v="2544" actId="5793"/>
          <ac:spMkLst>
            <pc:docMk/>
            <pc:sldMk cId="2835823294" sldId="502"/>
            <ac:spMk id="2" creationId="{106B95E2-230B-A7EA-5444-15DEAC3910B0}"/>
          </ac:spMkLst>
        </pc:spChg>
        <pc:spChg chg="mod">
          <ac:chgData name="Jeroen Hoogerwerf" userId="3fc324311494a51a" providerId="LiveId" clId="{56B43205-FF76-4199-B768-E90285E8E0D0}" dt="2023-10-23T18:59:55.519" v="2548" actId="1076"/>
          <ac:spMkLst>
            <pc:docMk/>
            <pc:sldMk cId="2835823294" sldId="502"/>
            <ac:spMk id="4" creationId="{F42B93D9-4D93-BCE7-102D-04ED2D2EC286}"/>
          </ac:spMkLst>
        </pc:spChg>
      </pc:sldChg>
      <pc:sldChg chg="addSp delSp modSp add mod ord">
        <pc:chgData name="Jeroen Hoogerwerf" userId="3fc324311494a51a" providerId="LiveId" clId="{56B43205-FF76-4199-B768-E90285E8E0D0}" dt="2023-10-23T19:02:15.172" v="2601" actId="20577"/>
        <pc:sldMkLst>
          <pc:docMk/>
          <pc:sldMk cId="3215975665" sldId="503"/>
        </pc:sldMkLst>
        <pc:spChg chg="mod">
          <ac:chgData name="Jeroen Hoogerwerf" userId="3fc324311494a51a" providerId="LiveId" clId="{56B43205-FF76-4199-B768-E90285E8E0D0}" dt="2023-10-23T19:01:23.103" v="2586" actId="255"/>
          <ac:spMkLst>
            <pc:docMk/>
            <pc:sldMk cId="3215975665" sldId="503"/>
            <ac:spMk id="2" creationId="{14418CBA-F835-26FB-9C5C-5B93534776B5}"/>
          </ac:spMkLst>
        </pc:spChg>
        <pc:spChg chg="mod">
          <ac:chgData name="Jeroen Hoogerwerf" userId="3fc324311494a51a" providerId="LiveId" clId="{56B43205-FF76-4199-B768-E90285E8E0D0}" dt="2023-10-23T19:02:15.172" v="2601" actId="20577"/>
          <ac:spMkLst>
            <pc:docMk/>
            <pc:sldMk cId="3215975665" sldId="503"/>
            <ac:spMk id="3" creationId="{ECCBF7F6-A8FD-A7D2-5A60-723D591F3613}"/>
          </ac:spMkLst>
        </pc:spChg>
        <pc:picChg chg="del">
          <ac:chgData name="Jeroen Hoogerwerf" userId="3fc324311494a51a" providerId="LiveId" clId="{56B43205-FF76-4199-B768-E90285E8E0D0}" dt="2023-10-23T19:01:27.346" v="2588" actId="478"/>
          <ac:picMkLst>
            <pc:docMk/>
            <pc:sldMk cId="3215975665" sldId="503"/>
            <ac:picMk id="5" creationId="{478F18BE-6D9E-47C0-BF2F-B7CEE136B9E4}"/>
          </ac:picMkLst>
        </pc:picChg>
        <pc:picChg chg="ord">
          <ac:chgData name="Jeroen Hoogerwerf" userId="3fc324311494a51a" providerId="LiveId" clId="{56B43205-FF76-4199-B768-E90285E8E0D0}" dt="2023-10-23T19:01:25.801" v="2587" actId="167"/>
          <ac:picMkLst>
            <pc:docMk/>
            <pc:sldMk cId="3215975665" sldId="503"/>
            <ac:picMk id="6" creationId="{43146895-5FE9-053A-7F35-77140CD163BF}"/>
          </ac:picMkLst>
        </pc:picChg>
        <pc:picChg chg="add mod ord">
          <ac:chgData name="Jeroen Hoogerwerf" userId="3fc324311494a51a" providerId="LiveId" clId="{56B43205-FF76-4199-B768-E90285E8E0D0}" dt="2023-10-23T19:01:34.524" v="2592" actId="167"/>
          <ac:picMkLst>
            <pc:docMk/>
            <pc:sldMk cId="3215975665" sldId="503"/>
            <ac:picMk id="7" creationId="{9E960EEB-7C3D-F516-107D-CA31DBA80F37}"/>
          </ac:picMkLst>
        </pc:picChg>
      </pc:sldChg>
      <pc:sldChg chg="addSp delSp modSp add mod">
        <pc:chgData name="Jeroen Hoogerwerf" userId="3fc324311494a51a" providerId="LiveId" clId="{56B43205-FF76-4199-B768-E90285E8E0D0}" dt="2023-10-23T19:18:06.831" v="2939" actId="6549"/>
        <pc:sldMkLst>
          <pc:docMk/>
          <pc:sldMk cId="4129341115" sldId="504"/>
        </pc:sldMkLst>
        <pc:spChg chg="mod">
          <ac:chgData name="Jeroen Hoogerwerf" userId="3fc324311494a51a" providerId="LiveId" clId="{56B43205-FF76-4199-B768-E90285E8E0D0}" dt="2023-10-23T19:03:29.950" v="2621" actId="20577"/>
          <ac:spMkLst>
            <pc:docMk/>
            <pc:sldMk cId="4129341115" sldId="504"/>
            <ac:spMk id="2" creationId="{14418CBA-F835-26FB-9C5C-5B93534776B5}"/>
          </ac:spMkLst>
        </pc:spChg>
        <pc:spChg chg="mod">
          <ac:chgData name="Jeroen Hoogerwerf" userId="3fc324311494a51a" providerId="LiveId" clId="{56B43205-FF76-4199-B768-E90285E8E0D0}" dt="2023-10-23T19:18:06.831" v="2939" actId="6549"/>
          <ac:spMkLst>
            <pc:docMk/>
            <pc:sldMk cId="4129341115" sldId="504"/>
            <ac:spMk id="3" creationId="{ECCBF7F6-A8FD-A7D2-5A60-723D591F3613}"/>
          </ac:spMkLst>
        </pc:spChg>
        <pc:picChg chg="add mod ord">
          <ac:chgData name="Jeroen Hoogerwerf" userId="3fc324311494a51a" providerId="LiveId" clId="{56B43205-FF76-4199-B768-E90285E8E0D0}" dt="2023-10-23T19:03:47.225" v="2630" actId="167"/>
          <ac:picMkLst>
            <pc:docMk/>
            <pc:sldMk cId="4129341115" sldId="504"/>
            <ac:picMk id="5" creationId="{249B6F80-06C9-CE93-15CA-BBD3F88341F6}"/>
          </ac:picMkLst>
        </pc:picChg>
        <pc:picChg chg="mod ord">
          <ac:chgData name="Jeroen Hoogerwerf" userId="3fc324311494a51a" providerId="LiveId" clId="{56B43205-FF76-4199-B768-E90285E8E0D0}" dt="2023-10-23T19:03:32.970" v="2622" actId="167"/>
          <ac:picMkLst>
            <pc:docMk/>
            <pc:sldMk cId="4129341115" sldId="504"/>
            <ac:picMk id="6" creationId="{43146895-5FE9-053A-7F35-77140CD163BF}"/>
          </ac:picMkLst>
        </pc:picChg>
        <pc:picChg chg="del">
          <ac:chgData name="Jeroen Hoogerwerf" userId="3fc324311494a51a" providerId="LiveId" clId="{56B43205-FF76-4199-B768-E90285E8E0D0}" dt="2023-10-23T19:03:34.277" v="2623" actId="478"/>
          <ac:picMkLst>
            <pc:docMk/>
            <pc:sldMk cId="4129341115" sldId="504"/>
            <ac:picMk id="7" creationId="{9E960EEB-7C3D-F516-107D-CA31DBA80F37}"/>
          </ac:picMkLst>
        </pc:picChg>
      </pc:sldChg>
      <pc:sldChg chg="addSp delSp modSp add mod">
        <pc:chgData name="Jeroen Hoogerwerf" userId="3fc324311494a51a" providerId="LiveId" clId="{56B43205-FF76-4199-B768-E90285E8E0D0}" dt="2023-10-23T19:12:03.253" v="2845" actId="6549"/>
        <pc:sldMkLst>
          <pc:docMk/>
          <pc:sldMk cId="4274621455" sldId="505"/>
        </pc:sldMkLst>
        <pc:spChg chg="mod">
          <ac:chgData name="Jeroen Hoogerwerf" userId="3fc324311494a51a" providerId="LiveId" clId="{56B43205-FF76-4199-B768-E90285E8E0D0}" dt="2023-10-23T19:12:03.253" v="2845" actId="6549"/>
          <ac:spMkLst>
            <pc:docMk/>
            <pc:sldMk cId="4274621455" sldId="505"/>
            <ac:spMk id="2" creationId="{14418CBA-F835-26FB-9C5C-5B93534776B5}"/>
          </ac:spMkLst>
        </pc:spChg>
        <pc:spChg chg="mod">
          <ac:chgData name="Jeroen Hoogerwerf" userId="3fc324311494a51a" providerId="LiveId" clId="{56B43205-FF76-4199-B768-E90285E8E0D0}" dt="2023-10-23T19:06:26.658" v="2681" actId="207"/>
          <ac:spMkLst>
            <pc:docMk/>
            <pc:sldMk cId="4274621455" sldId="505"/>
            <ac:spMk id="3" creationId="{ECCBF7F6-A8FD-A7D2-5A60-723D591F3613}"/>
          </ac:spMkLst>
        </pc:spChg>
        <pc:picChg chg="add mod">
          <ac:chgData name="Jeroen Hoogerwerf" userId="3fc324311494a51a" providerId="LiveId" clId="{56B43205-FF76-4199-B768-E90285E8E0D0}" dt="2023-10-23T19:05:08.853" v="2667" actId="167"/>
          <ac:picMkLst>
            <pc:docMk/>
            <pc:sldMk cId="4274621455" sldId="505"/>
            <ac:picMk id="4" creationId="{5E65F8C6-660B-6F9E-7A19-932078265529}"/>
          </ac:picMkLst>
        </pc:picChg>
        <pc:picChg chg="del">
          <ac:chgData name="Jeroen Hoogerwerf" userId="3fc324311494a51a" providerId="LiveId" clId="{56B43205-FF76-4199-B768-E90285E8E0D0}" dt="2023-10-23T19:05:02.384" v="2664" actId="478"/>
          <ac:picMkLst>
            <pc:docMk/>
            <pc:sldMk cId="4274621455" sldId="505"/>
            <ac:picMk id="5" creationId="{249B6F80-06C9-CE93-15CA-BBD3F88341F6}"/>
          </ac:picMkLst>
        </pc:picChg>
        <pc:picChg chg="ord">
          <ac:chgData name="Jeroen Hoogerwerf" userId="3fc324311494a51a" providerId="LiveId" clId="{56B43205-FF76-4199-B768-E90285E8E0D0}" dt="2023-10-23T19:05:01.121" v="2663" actId="167"/>
          <ac:picMkLst>
            <pc:docMk/>
            <pc:sldMk cId="4274621455" sldId="505"/>
            <ac:picMk id="6" creationId="{43146895-5FE9-053A-7F35-77140CD163BF}"/>
          </ac:picMkLst>
        </pc:picChg>
      </pc:sldChg>
      <pc:sldChg chg="addSp delSp modSp add mod">
        <pc:chgData name="Jeroen Hoogerwerf" userId="3fc324311494a51a" providerId="LiveId" clId="{56B43205-FF76-4199-B768-E90285E8E0D0}" dt="2023-10-23T19:08:11.512" v="2771" actId="313"/>
        <pc:sldMkLst>
          <pc:docMk/>
          <pc:sldMk cId="2007760598" sldId="506"/>
        </pc:sldMkLst>
        <pc:spChg chg="mod">
          <ac:chgData name="Jeroen Hoogerwerf" userId="3fc324311494a51a" providerId="LiveId" clId="{56B43205-FF76-4199-B768-E90285E8E0D0}" dt="2023-10-23T19:07:17.933" v="2746" actId="20577"/>
          <ac:spMkLst>
            <pc:docMk/>
            <pc:sldMk cId="2007760598" sldId="506"/>
            <ac:spMk id="2" creationId="{14418CBA-F835-26FB-9C5C-5B93534776B5}"/>
          </ac:spMkLst>
        </pc:spChg>
        <pc:spChg chg="mod">
          <ac:chgData name="Jeroen Hoogerwerf" userId="3fc324311494a51a" providerId="LiveId" clId="{56B43205-FF76-4199-B768-E90285E8E0D0}" dt="2023-10-23T19:08:11.512" v="2771" actId="313"/>
          <ac:spMkLst>
            <pc:docMk/>
            <pc:sldMk cId="2007760598" sldId="506"/>
            <ac:spMk id="3" creationId="{ECCBF7F6-A8FD-A7D2-5A60-723D591F3613}"/>
          </ac:spMkLst>
        </pc:spChg>
        <pc:picChg chg="del">
          <ac:chgData name="Jeroen Hoogerwerf" userId="3fc324311494a51a" providerId="LiveId" clId="{56B43205-FF76-4199-B768-E90285E8E0D0}" dt="2023-10-23T19:07:22.996" v="2748" actId="478"/>
          <ac:picMkLst>
            <pc:docMk/>
            <pc:sldMk cId="2007760598" sldId="506"/>
            <ac:picMk id="4" creationId="{5E65F8C6-660B-6F9E-7A19-932078265529}"/>
          </ac:picMkLst>
        </pc:picChg>
        <pc:picChg chg="add mod ord">
          <ac:chgData name="Jeroen Hoogerwerf" userId="3fc324311494a51a" providerId="LiveId" clId="{56B43205-FF76-4199-B768-E90285E8E0D0}" dt="2023-10-23T19:07:31.761" v="2753" actId="167"/>
          <ac:picMkLst>
            <pc:docMk/>
            <pc:sldMk cId="2007760598" sldId="506"/>
            <ac:picMk id="5" creationId="{BEA2E55F-F8C8-BFBB-360F-A9259ACE8A1E}"/>
          </ac:picMkLst>
        </pc:picChg>
        <pc:picChg chg="ord">
          <ac:chgData name="Jeroen Hoogerwerf" userId="3fc324311494a51a" providerId="LiveId" clId="{56B43205-FF76-4199-B768-E90285E8E0D0}" dt="2023-10-23T19:07:21.715" v="2747" actId="167"/>
          <ac:picMkLst>
            <pc:docMk/>
            <pc:sldMk cId="2007760598" sldId="506"/>
            <ac:picMk id="6" creationId="{43146895-5FE9-053A-7F35-77140CD163BF}"/>
          </ac:picMkLst>
        </pc:picChg>
      </pc:sldChg>
      <pc:sldChg chg="modSp add mod">
        <pc:chgData name="Jeroen Hoogerwerf" userId="3fc324311494a51a" providerId="LiveId" clId="{56B43205-FF76-4199-B768-E90285E8E0D0}" dt="2023-10-23T19:10:41.281" v="2841" actId="5793"/>
        <pc:sldMkLst>
          <pc:docMk/>
          <pc:sldMk cId="1019396909" sldId="507"/>
        </pc:sldMkLst>
        <pc:spChg chg="mod">
          <ac:chgData name="Jeroen Hoogerwerf" userId="3fc324311494a51a" providerId="LiveId" clId="{56B43205-FF76-4199-B768-E90285E8E0D0}" dt="2023-10-23T19:10:05.880" v="2835" actId="20577"/>
          <ac:spMkLst>
            <pc:docMk/>
            <pc:sldMk cId="1019396909" sldId="507"/>
            <ac:spMk id="2" creationId="{49C2A8B9-801C-F181-BED8-8A8E1613CAA7}"/>
          </ac:spMkLst>
        </pc:spChg>
        <pc:spChg chg="mod">
          <ac:chgData name="Jeroen Hoogerwerf" userId="3fc324311494a51a" providerId="LiveId" clId="{56B43205-FF76-4199-B768-E90285E8E0D0}" dt="2023-10-23T19:10:41.281" v="2841" actId="5793"/>
          <ac:spMkLst>
            <pc:docMk/>
            <pc:sldMk cId="1019396909" sldId="507"/>
            <ac:spMk id="3" creationId="{67C417C2-C80F-D522-C5DA-F78407D66016}"/>
          </ac:spMkLst>
        </pc:spChg>
      </pc:sldChg>
      <pc:sldChg chg="addSp delSp modSp add mod">
        <pc:chgData name="Jeroen Hoogerwerf" userId="3fc324311494a51a" providerId="LiveId" clId="{56B43205-FF76-4199-B768-E90285E8E0D0}" dt="2023-10-23T19:15:11.138" v="2916" actId="14100"/>
        <pc:sldMkLst>
          <pc:docMk/>
          <pc:sldMk cId="2860471077" sldId="508"/>
        </pc:sldMkLst>
        <pc:spChg chg="mod">
          <ac:chgData name="Jeroen Hoogerwerf" userId="3fc324311494a51a" providerId="LiveId" clId="{56B43205-FF76-4199-B768-E90285E8E0D0}" dt="2023-10-23T19:12:23.420" v="2862" actId="20577"/>
          <ac:spMkLst>
            <pc:docMk/>
            <pc:sldMk cId="2860471077" sldId="508"/>
            <ac:spMk id="2" creationId="{14418CBA-F835-26FB-9C5C-5B93534776B5}"/>
          </ac:spMkLst>
        </pc:spChg>
        <pc:spChg chg="mod">
          <ac:chgData name="Jeroen Hoogerwerf" userId="3fc324311494a51a" providerId="LiveId" clId="{56B43205-FF76-4199-B768-E90285E8E0D0}" dt="2023-10-23T19:15:11.138" v="2916" actId="14100"/>
          <ac:spMkLst>
            <pc:docMk/>
            <pc:sldMk cId="2860471077" sldId="508"/>
            <ac:spMk id="3" creationId="{ECCBF7F6-A8FD-A7D2-5A60-723D591F3613}"/>
          </ac:spMkLst>
        </pc:spChg>
        <pc:picChg chg="del">
          <ac:chgData name="Jeroen Hoogerwerf" userId="3fc324311494a51a" providerId="LiveId" clId="{56B43205-FF76-4199-B768-E90285E8E0D0}" dt="2023-10-23T19:14:21.854" v="2893" actId="478"/>
          <ac:picMkLst>
            <pc:docMk/>
            <pc:sldMk cId="2860471077" sldId="508"/>
            <ac:picMk id="4" creationId="{5E65F8C6-660B-6F9E-7A19-932078265529}"/>
          </ac:picMkLst>
        </pc:picChg>
        <pc:picChg chg="ord">
          <ac:chgData name="Jeroen Hoogerwerf" userId="3fc324311494a51a" providerId="LiveId" clId="{56B43205-FF76-4199-B768-E90285E8E0D0}" dt="2023-10-23T19:14:43.346" v="2900" actId="167"/>
          <ac:picMkLst>
            <pc:docMk/>
            <pc:sldMk cId="2860471077" sldId="508"/>
            <ac:picMk id="6" creationId="{43146895-5FE9-053A-7F35-77140CD163BF}"/>
          </ac:picMkLst>
        </pc:picChg>
        <pc:picChg chg="add mod ord">
          <ac:chgData name="Jeroen Hoogerwerf" userId="3fc324311494a51a" providerId="LiveId" clId="{56B43205-FF76-4199-B768-E90285E8E0D0}" dt="2023-10-23T19:14:59.129" v="2915" actId="1076"/>
          <ac:picMkLst>
            <pc:docMk/>
            <pc:sldMk cId="2860471077" sldId="508"/>
            <ac:picMk id="7" creationId="{4A78B05F-AB1F-8BF8-CA6E-94C7891F23B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a:pPr>
                <a:defRPr/>
              </a:pPr>
              <a:t>23 oktober 2023</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a:pPr>
                <a:defRPr/>
              </a:pPr>
              <a:t>23 oktober 2023</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a:pPr>
                <a:defRPr/>
              </a:pPr>
              <a:t>23 oktober 2023</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a:pPr>
                <a:defRPr/>
              </a:pPr>
              <a:t>23 oktober 2023</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a:pPr>
                <a:defRPr/>
              </a:pPr>
              <a:t>23 oktober 2023</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a:pPr>
                <a:defRPr/>
              </a:pPr>
              <a:t>23 oktober 2023</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a:pPr>
                <a:defRPr/>
              </a:pPr>
              <a:t>23 oktober 2023</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a:pPr>
                <a:defRPr/>
              </a:pPr>
              <a:t>23 oktober 2023</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a:pPr>
                <a:defRPr/>
              </a:pPr>
              <a:t>23 oktober 2023</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a:pPr>
                <a:defRPr/>
              </a:pPr>
              <a:t>23 oktober 2023</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a:pPr>
                <a:defRPr/>
              </a:pPr>
              <a:t>23 oktober 2023</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a:pPr>
                <a:defRPr/>
              </a:pPr>
              <a:t>23 oktober 2023</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a:pPr>
                <a:defRPr/>
              </a:pPr>
              <a:t>23 oktober 2023</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a:pPr>
                <a:defRPr/>
              </a:pPr>
              <a:t>23 oktober 2023</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a:pPr>
                <a:defRPr/>
              </a:pPr>
              <a:t>23 oktober 2023</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a:pPr>
                <a:defRPr/>
              </a:pPr>
              <a:t>23 oktober 2023</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a:pPr>
                <a:defRPr/>
              </a:pPr>
              <a:t>23 oktober 2023</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nl/url?sa=i&amp;url=https://www.tegelizr.nl/tegeltje/altijd-zelf-blijven-nadenken&amp;psig=AOvVaw3T3HV1gya_PANeYUFbXrRv&amp;ust=1604764358989000&amp;source=images&amp;cd=vfe&amp;ved=0CAIQjRxqFwoTCJCA3Lej7uwCFQAAAAAdAAAAABA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ved=2ahUKEwiulJbz3LbiAhUnsaQKHdfFASoQjRx6BAgBEAU&amp;url=https://www.christmaholic.nl/tag/vuurwerkverbod/&amp;psig=AOvVaw1i9wyJxM4lM9_pADjSv6IU&amp;ust=1558875222232530" TargetMode="Externa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google.nl/url?sa=i&amp;url=https://www.nrc.nl/nieuws/2019/12/12/kamer-wil-nog-voor-kerst-debat-met-snel-over-zwartgelakte-dossiers-a3983619&amp;psig=AOvVaw1qQ-6U88s_-EV3z7UnLqnB&amp;ust=1605105611798000&amp;source=images&amp;cd=vfe&amp;ved=0CAIQjRxqFwoTCOjXsdaa-OwCFQAAAAAdAAAAABAL"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0.jpeg"/><Relationship Id="rId4" Type="http://schemas.openxmlformats.org/officeDocument/2006/relationships/hyperlink" Target="https://www.google.nl/url?sa=i&amp;url=https://www.rijksoverheid.nl/regering/regeringsverklaring&amp;psig=AOvVaw1qQ-6U88s_-EV3z7UnLqnB&amp;ust=1605105611798000&amp;source=images&amp;cd=vfe&amp;ved=0CAIQjRxqFwoTCOjXsdaa-OwCFQAAAAAdAAAAABAe"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s://www.google.nl/url?sa=i&amp;url=https://www.nrc.nl/nieuws/2019/12/12/kamer-wil-nog-voor-kerst-debat-met-snel-over-zwartgelakte-dossiers-a3983619&amp;psig=AOvVaw1qQ-6U88s_-EV3z7UnLqnB&amp;ust=1605105611798000&amp;source=images&amp;cd=vfe&amp;ved=0CAIQjRxqFwoTCOjXsdaa-OwCFQAAAAAdAAAAABAL"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6.jpeg"/><Relationship Id="rId4" Type="http://schemas.openxmlformats.org/officeDocument/2006/relationships/hyperlink" Target="https://www.google.nl/url?sa=i&amp;url=https://www.rijksoverheid.nl/regering/regeringsverklaring&amp;psig=AOvVaw1qQ-6U88s_-EV3z7UnLqnB&amp;ust=1605105611798000&amp;source=images&amp;cd=vfe&amp;ved=0CAIQjRxqFwoTCOjXsdaa-OwCFQAAAAAdAAAAABA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nl/url?sa=i&amp;rct=j&amp;q=&amp;esrc=s&amp;source=images&amp;cd=&amp;cad=rja&amp;uact=8&amp;ved=2ahUKEwi8oIzy0JjjAhVEL1AKHXTBCFwQjRx6BAgBEAU&amp;url=/url?sa%3Di%26rct%3Dj%26q%3D%26esrc%3Ds%26source%3Dimages%26cd%3D%26ved%3D2ahUKEwi8oIzy0JjjAhVEL1AKHXTBCFwQjRx6BAgBEAU%26url%3Dhttps://nl.depositphotos.com/160291708/stockafbeelding-emoji-geel-gezicht-met-rechterhand.html%26psig%3DAOvVaw2mHzNvPOUB-xVsk5H3U4iO%26ust%3D1562239248625243&amp;psig=AOvVaw2mHzNvPOUB-xVsk5H3U4iO&amp;ust=1562239248625243"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hyperlink" Target="mailto:info@huisvanerasmus.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hemel, gebouw, buitenshuis, stad&#10;&#10;Automatisch gegenereerde beschrijving">
            <a:extLst>
              <a:ext uri="{FF2B5EF4-FFF2-40B4-BE49-F238E27FC236}">
                <a16:creationId xmlns:a16="http://schemas.microsoft.com/office/drawing/2014/main" id="{B22C5C4D-C051-BB09-363C-EC6C08C22D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114" y="2427037"/>
            <a:ext cx="4896043" cy="3264612"/>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 y="-23195"/>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i="1" dirty="0">
                <a:solidFill>
                  <a:srgbClr val="33AA56"/>
                </a:solidFill>
                <a:latin typeface="+mj-lt"/>
              </a:rPr>
              <a:t>DEMOCRATIE ( 2 lessen) </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buitenshuis, teken, hemel&#10;&#10;Automatisch gegenereerde beschrijving">
            <a:extLst>
              <a:ext uri="{FF2B5EF4-FFF2-40B4-BE49-F238E27FC236}">
                <a16:creationId xmlns:a16="http://schemas.microsoft.com/office/drawing/2014/main" id="{DBE19F9A-254A-D07A-8090-A07CF2D72A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4128" y="537304"/>
            <a:ext cx="2810272" cy="175349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Valt er iets te kiezen?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41138" y="2290797"/>
            <a:ext cx="6552728" cy="4125193"/>
          </a:xfrm>
        </p:spPr>
        <p:txBody>
          <a:bodyPr/>
          <a:lstStyle/>
          <a:p>
            <a:r>
              <a:rPr lang="nl-NL" dirty="0"/>
              <a:t>Partijen vertellen vaak wat ze belangrijk vinden. Waar ze voor of tegen zijn.</a:t>
            </a:r>
          </a:p>
          <a:p>
            <a:r>
              <a:rPr lang="nl-NL" dirty="0"/>
              <a:t>Natuurlijk hebben ze aandacht voor alles wat het land nodig heeft. </a:t>
            </a:r>
          </a:p>
          <a:p>
            <a:r>
              <a:rPr lang="nl-NL" dirty="0"/>
              <a:t>Maar sommige partijen vinden bv natuur en milieu vooral belangrijk. Anderen de aanleg van autowegen en huizenbouw. Weer anderen vinden vooral onderwijs en gezondheidszorg belangrijk.</a:t>
            </a:r>
          </a:p>
          <a:p>
            <a:r>
              <a:rPr lang="nl-NL" dirty="0"/>
              <a:t>Er zijn ook partijen die bepaalde groepen steunen, bijvoorbeeld boeren of mensen met een bepaald geloof.</a:t>
            </a:r>
          </a:p>
          <a:p>
            <a:r>
              <a:rPr lang="nl-NL" dirty="0"/>
              <a:t>Dus er valt van alles te kiezen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71575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dirty="0"/>
              <a:t>Wat jij stemt hoef je aan niemand te vertellen!</a:t>
            </a:r>
            <a:endParaRPr lang="nl-NL" dirty="0">
              <a:solidFill>
                <a:srgbClr val="009DD9"/>
              </a:solidFill>
            </a:endParaRPr>
          </a:p>
        </p:txBody>
      </p:sp>
      <p:pic>
        <p:nvPicPr>
          <p:cNvPr id="4" name="Afbeelding 3" descr="Afbeelding met strip, handschrift, tekenfilm, tekening&#10;&#10;Automatisch gegenereerde beschrijving">
            <a:extLst>
              <a:ext uri="{FF2B5EF4-FFF2-40B4-BE49-F238E27FC236}">
                <a16:creationId xmlns:a16="http://schemas.microsoft.com/office/drawing/2014/main" id="{694D1537-FB2F-BE98-771C-D08A989270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772816"/>
            <a:ext cx="4824536" cy="4296852"/>
          </a:xfrm>
          <a:prstGeom prst="rect">
            <a:avLst/>
          </a:prstGeom>
        </p:spPr>
      </p:pic>
    </p:spTree>
    <p:extLst>
      <p:ext uri="{BB962C8B-B14F-4D97-AF65-F5344CB8AC3E}">
        <p14:creationId xmlns:p14="http://schemas.microsoft.com/office/powerpoint/2010/main" val="291949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BE19F9A-254A-D07A-8090-A07CF2D72A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68144" y="575266"/>
            <a:ext cx="2423416" cy="166756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Er moet veel geregeld worden!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41138" y="2290797"/>
            <a:ext cx="6552728" cy="4125193"/>
          </a:xfrm>
        </p:spPr>
        <p:txBody>
          <a:bodyPr/>
          <a:lstStyle/>
          <a:p>
            <a:r>
              <a:rPr lang="nl-NL" dirty="0"/>
              <a:t>Het is belangrijk dat het voor iedereen goed geregeld is in een land. Ook voor jou! </a:t>
            </a:r>
          </a:p>
          <a:p>
            <a:r>
              <a:rPr lang="nl-NL" dirty="0"/>
              <a:t>Je moet kunnen wonen, werken of studeren. </a:t>
            </a:r>
          </a:p>
          <a:p>
            <a:r>
              <a:rPr lang="nl-NL" dirty="0"/>
              <a:t>Je moet ook veilig zijn en je eigen keuzes kunnen maken.</a:t>
            </a:r>
          </a:p>
          <a:p>
            <a:endParaRPr lang="nl-NL" dirty="0"/>
          </a:p>
          <a:p>
            <a:r>
              <a:rPr lang="nl-NL" dirty="0"/>
              <a:t>Wat is er nodig voor een goed leven ? </a:t>
            </a:r>
          </a:p>
          <a:p>
            <a:r>
              <a:rPr lang="nl-NL" dirty="0"/>
              <a:t>Wat is noodzaak en wat is luxe ?</a:t>
            </a:r>
          </a:p>
          <a:p>
            <a:r>
              <a:rPr lang="nl-NL" dirty="0">
                <a:solidFill>
                  <a:srgbClr val="3057A1"/>
                </a:solidFill>
              </a:rPr>
              <a:t>Vul in kleine groepje (3 tot 5 leerlingen) de piramides in op de volgende sheet.</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05918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200" dirty="0"/>
              <a:t>Wat heeft een mens nodig?</a:t>
            </a:r>
            <a:endParaRPr lang="nl-NL" sz="3200" dirty="0">
              <a:solidFill>
                <a:srgbClr val="009DD9"/>
              </a:solidFill>
            </a:endParaRPr>
          </a:p>
        </p:txBody>
      </p:sp>
      <p:sp>
        <p:nvSpPr>
          <p:cNvPr id="3" name="Gelijkbenige driehoek 2">
            <a:extLst>
              <a:ext uri="{FF2B5EF4-FFF2-40B4-BE49-F238E27FC236}">
                <a16:creationId xmlns:a16="http://schemas.microsoft.com/office/drawing/2014/main" id="{63D3D418-821B-C283-41F0-5F79604DDEC8}"/>
              </a:ext>
            </a:extLst>
          </p:cNvPr>
          <p:cNvSpPr/>
          <p:nvPr/>
        </p:nvSpPr>
        <p:spPr>
          <a:xfrm>
            <a:off x="627887" y="2323560"/>
            <a:ext cx="2762004" cy="2378869"/>
          </a:xfrm>
          <a:prstGeom prst="triangle">
            <a:avLst/>
          </a:prstGeom>
          <a:solidFill>
            <a:srgbClr val="00B0F0"/>
          </a:solidFill>
          <a:ln w="15875" cap="flat" cmpd="sng" algn="ctr">
            <a:solidFill>
              <a:srgbClr val="94C600">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400" b="1" kern="0" dirty="0">
                <a:solidFill>
                  <a:prstClr val="white"/>
                </a:solidFill>
                <a:latin typeface="+mj-lt"/>
                <a:cs typeface="+mn-cs"/>
              </a:rPr>
              <a:t>Bijvoorbeeld: E</a:t>
            </a:r>
            <a:r>
              <a:rPr kumimoji="0" lang="nl-NL" sz="1400" b="1" i="0" u="none" strike="noStrike" kern="0" cap="none" spc="0" normalizeH="0" baseline="0" noProof="0" dirty="0">
                <a:ln>
                  <a:noFill/>
                </a:ln>
                <a:solidFill>
                  <a:prstClr val="white"/>
                </a:solidFill>
                <a:effectLst/>
                <a:uLnTx/>
                <a:uFillTx/>
                <a:latin typeface="+mj-lt"/>
                <a:ea typeface="+mn-ea"/>
                <a:cs typeface="+mn-cs"/>
              </a:rPr>
              <a:t>ten</a:t>
            </a:r>
          </a:p>
        </p:txBody>
      </p:sp>
      <p:sp>
        <p:nvSpPr>
          <p:cNvPr id="6" name="Gelijkbenige driehoek 5">
            <a:extLst>
              <a:ext uri="{FF2B5EF4-FFF2-40B4-BE49-F238E27FC236}">
                <a16:creationId xmlns:a16="http://schemas.microsoft.com/office/drawing/2014/main" id="{B14BBC34-C7FD-0F02-B92E-6A2F78A83785}"/>
              </a:ext>
            </a:extLst>
          </p:cNvPr>
          <p:cNvSpPr/>
          <p:nvPr/>
        </p:nvSpPr>
        <p:spPr>
          <a:xfrm>
            <a:off x="4017780" y="2448575"/>
            <a:ext cx="2659137" cy="2253854"/>
          </a:xfrm>
          <a:prstGeom prst="triangle">
            <a:avLst/>
          </a:prstGeom>
          <a:solidFill>
            <a:srgbClr val="E7E20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dirty="0">
                <a:solidFill>
                  <a:schemeClr val="tx1"/>
                </a:solidFill>
              </a:rPr>
              <a:t>Bijvoorbeeld: Familie</a:t>
            </a:r>
          </a:p>
        </p:txBody>
      </p:sp>
      <p:sp>
        <p:nvSpPr>
          <p:cNvPr id="7" name="Tekstvak 6">
            <a:extLst>
              <a:ext uri="{FF2B5EF4-FFF2-40B4-BE49-F238E27FC236}">
                <a16:creationId xmlns:a16="http://schemas.microsoft.com/office/drawing/2014/main" id="{12D39C12-458A-08B7-C9DE-DD87EBB69FC7}"/>
              </a:ext>
            </a:extLst>
          </p:cNvPr>
          <p:cNvSpPr txBox="1"/>
          <p:nvPr/>
        </p:nvSpPr>
        <p:spPr>
          <a:xfrm>
            <a:off x="1366979" y="5130369"/>
            <a:ext cx="1491114" cy="461665"/>
          </a:xfrm>
          <a:prstGeom prst="rect">
            <a:avLst/>
          </a:prstGeom>
          <a:noFill/>
        </p:spPr>
        <p:txBody>
          <a:bodyPr wrap="none" rtlCol="0">
            <a:spAutoFit/>
          </a:bodyPr>
          <a:lstStyle/>
          <a:p>
            <a:r>
              <a:rPr lang="nl-NL" dirty="0">
                <a:latin typeface="+mn-lt"/>
              </a:rPr>
              <a:t>Materieel</a:t>
            </a:r>
          </a:p>
        </p:txBody>
      </p:sp>
      <p:sp>
        <p:nvSpPr>
          <p:cNvPr id="8" name="Tekstvak 7">
            <a:extLst>
              <a:ext uri="{FF2B5EF4-FFF2-40B4-BE49-F238E27FC236}">
                <a16:creationId xmlns:a16="http://schemas.microsoft.com/office/drawing/2014/main" id="{4ABE7D69-90BE-2C3E-6B24-95A462A52CD8}"/>
              </a:ext>
            </a:extLst>
          </p:cNvPr>
          <p:cNvSpPr txBox="1"/>
          <p:nvPr/>
        </p:nvSpPr>
        <p:spPr>
          <a:xfrm>
            <a:off x="4601791" y="5113966"/>
            <a:ext cx="1867819" cy="461665"/>
          </a:xfrm>
          <a:prstGeom prst="rect">
            <a:avLst/>
          </a:prstGeom>
          <a:noFill/>
        </p:spPr>
        <p:txBody>
          <a:bodyPr wrap="none" rtlCol="0">
            <a:spAutoFit/>
          </a:bodyPr>
          <a:lstStyle/>
          <a:p>
            <a:r>
              <a:rPr lang="nl-NL" dirty="0">
                <a:latin typeface="+mn-lt"/>
              </a:rPr>
              <a:t>Immaterieel</a:t>
            </a:r>
          </a:p>
        </p:txBody>
      </p:sp>
    </p:spTree>
    <p:extLst>
      <p:ext uri="{BB962C8B-B14F-4D97-AF65-F5344CB8AC3E}">
        <p14:creationId xmlns:p14="http://schemas.microsoft.com/office/powerpoint/2010/main" val="366737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dirty="0"/>
              <a:t>Wat heb jij nodig?</a:t>
            </a:r>
            <a:endParaRPr lang="nl-NL" dirty="0">
              <a:solidFill>
                <a:srgbClr val="009DD9"/>
              </a:solidFill>
            </a:endParaRPr>
          </a:p>
        </p:txBody>
      </p:sp>
      <p:sp>
        <p:nvSpPr>
          <p:cNvPr id="4" name="Tijdelijke aanduiding voor inhoud 2">
            <a:extLst>
              <a:ext uri="{FF2B5EF4-FFF2-40B4-BE49-F238E27FC236}">
                <a16:creationId xmlns:a16="http://schemas.microsoft.com/office/drawing/2014/main" id="{41705733-3374-D3D8-87EB-2371C3F534AF}"/>
              </a:ext>
            </a:extLst>
          </p:cNvPr>
          <p:cNvSpPr>
            <a:spLocks noGrp="1"/>
          </p:cNvSpPr>
          <p:nvPr>
            <p:ph idx="1"/>
          </p:nvPr>
        </p:nvSpPr>
        <p:spPr>
          <a:xfrm>
            <a:off x="683568" y="1844824"/>
            <a:ext cx="4199334" cy="2302670"/>
          </a:xfrm>
        </p:spPr>
        <p:txBody>
          <a:bodyPr>
            <a:normAutofit fontScale="70000" lnSpcReduction="20000"/>
          </a:bodyPr>
          <a:lstStyle/>
          <a:p>
            <a:pPr>
              <a:defRPr/>
            </a:pPr>
            <a:r>
              <a:rPr lang="nl-NL" sz="2300" dirty="0"/>
              <a:t>Behoeften-piramide</a:t>
            </a:r>
            <a:r>
              <a:rPr lang="nl-NL" sz="2600" dirty="0"/>
              <a:t>:</a:t>
            </a:r>
          </a:p>
          <a:p>
            <a:pPr marL="457200" lvl="1" indent="0">
              <a:buNone/>
              <a:defRPr/>
            </a:pPr>
            <a:r>
              <a:rPr lang="nl-NL" sz="2900" b="1" dirty="0"/>
              <a:t>Materieel en Immaterieel</a:t>
            </a:r>
          </a:p>
          <a:p>
            <a:pPr lvl="1">
              <a:defRPr/>
            </a:pPr>
            <a:endParaRPr lang="nl-NL" dirty="0"/>
          </a:p>
          <a:p>
            <a:pPr>
              <a:defRPr/>
            </a:pPr>
            <a:r>
              <a:rPr lang="nl-NL" sz="2300" dirty="0">
                <a:solidFill>
                  <a:srgbClr val="3057A1"/>
                </a:solidFill>
              </a:rPr>
              <a:t>Maak groepjes van 4 of 5</a:t>
            </a:r>
          </a:p>
          <a:p>
            <a:pPr>
              <a:defRPr/>
            </a:pPr>
            <a:r>
              <a:rPr lang="nl-NL" sz="2300" dirty="0">
                <a:solidFill>
                  <a:srgbClr val="3057A1"/>
                </a:solidFill>
              </a:rPr>
              <a:t>Vul samen de piramides in. </a:t>
            </a:r>
          </a:p>
          <a:p>
            <a:pPr>
              <a:defRPr/>
            </a:pPr>
            <a:r>
              <a:rPr lang="nl-NL" sz="2300" dirty="0">
                <a:solidFill>
                  <a:srgbClr val="3057A1"/>
                </a:solidFill>
              </a:rPr>
              <a:t>Overleg en luister naar elkaar. </a:t>
            </a:r>
          </a:p>
          <a:p>
            <a:pPr>
              <a:defRPr/>
            </a:pPr>
            <a:r>
              <a:rPr lang="nl-NL" sz="2300" dirty="0">
                <a:solidFill>
                  <a:srgbClr val="3057A1"/>
                </a:solidFill>
              </a:rPr>
              <a:t>Wat hoort in welk vak? </a:t>
            </a:r>
          </a:p>
        </p:txBody>
      </p:sp>
      <p:pic>
        <p:nvPicPr>
          <p:cNvPr id="9" name="Afbeelding 8">
            <a:extLst>
              <a:ext uri="{FF2B5EF4-FFF2-40B4-BE49-F238E27FC236}">
                <a16:creationId xmlns:a16="http://schemas.microsoft.com/office/drawing/2014/main" id="{0EED8AE4-6753-4D78-E1EB-38B356A64D3E}"/>
              </a:ext>
            </a:extLst>
          </p:cNvPr>
          <p:cNvPicPr>
            <a:picLocks noChangeAspect="1"/>
          </p:cNvPicPr>
          <p:nvPr/>
        </p:nvPicPr>
        <p:blipFill>
          <a:blip r:embed="rId3"/>
          <a:stretch>
            <a:fillRect/>
          </a:stretch>
        </p:blipFill>
        <p:spPr>
          <a:xfrm>
            <a:off x="3428691" y="1340768"/>
            <a:ext cx="3584759" cy="3968840"/>
          </a:xfrm>
          <a:prstGeom prst="rect">
            <a:avLst/>
          </a:prstGeom>
        </p:spPr>
      </p:pic>
    </p:spTree>
    <p:extLst>
      <p:ext uri="{BB962C8B-B14F-4D97-AF65-F5344CB8AC3E}">
        <p14:creationId xmlns:p14="http://schemas.microsoft.com/office/powerpoint/2010/main" val="251333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73646" y="476671"/>
            <a:ext cx="2807962" cy="187220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823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Wat vinden jullie?</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552728" cy="3384376"/>
          </a:xfrm>
        </p:spPr>
        <p:txBody>
          <a:bodyPr/>
          <a:lstStyle/>
          <a:p>
            <a:pPr marL="355600" indent="-285750" eaLnBrk="1" fontAlgn="auto" hangingPunct="1">
              <a:spcBef>
                <a:spcPts val="0"/>
              </a:spcBef>
              <a:spcAft>
                <a:spcPts val="0"/>
              </a:spcAft>
              <a:defRPr/>
            </a:pPr>
            <a:r>
              <a:rPr lang="nl-NL" dirty="0">
                <a:solidFill>
                  <a:schemeClr val="tx1"/>
                </a:solidFill>
              </a:rPr>
              <a:t>Kijk naar de onderkant van jullie piramides.</a:t>
            </a:r>
          </a:p>
          <a:p>
            <a:pPr marL="355600" indent="-285750" eaLnBrk="1" fontAlgn="auto" hangingPunct="1">
              <a:spcBef>
                <a:spcPts val="0"/>
              </a:spcBef>
              <a:spcAft>
                <a:spcPts val="0"/>
              </a:spcAft>
              <a:defRPr/>
            </a:pPr>
            <a:r>
              <a:rPr lang="nl-NL" dirty="0">
                <a:solidFill>
                  <a:schemeClr val="tx1"/>
                </a:solidFill>
              </a:rPr>
              <a:t>Daar staat wat elk mens nodig heeft om te kunnen </a:t>
            </a:r>
            <a:r>
              <a:rPr lang="nl-NL" b="1" dirty="0">
                <a:solidFill>
                  <a:srgbClr val="3057A1"/>
                </a:solidFill>
              </a:rPr>
              <a:t>overleven</a:t>
            </a:r>
            <a:r>
              <a:rPr lang="nl-NL" dirty="0">
                <a:solidFill>
                  <a:schemeClr val="tx1"/>
                </a:solidFill>
              </a:rPr>
              <a:t>.</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Hebben mensen daar dan ook recht op?</a:t>
            </a:r>
          </a:p>
          <a:p>
            <a:pPr marL="355600" indent="-285750" eaLnBrk="1" fontAlgn="auto" hangingPunct="1">
              <a:spcBef>
                <a:spcPts val="0"/>
              </a:spcBef>
              <a:spcAft>
                <a:spcPts val="0"/>
              </a:spcAft>
              <a:defRPr/>
            </a:pPr>
            <a:r>
              <a:rPr lang="nl-NL" dirty="0">
                <a:solidFill>
                  <a:srgbClr val="3057A1"/>
                </a:solidFill>
              </a:rPr>
              <a:t>Waar heeft iedereen recht op volgens jullie?</a:t>
            </a:r>
          </a:p>
          <a:p>
            <a:pPr marL="355600" indent="-285750" eaLnBrk="1" fontAlgn="auto" hangingPunct="1">
              <a:spcBef>
                <a:spcPts val="0"/>
              </a:spcBef>
              <a:spcAft>
                <a:spcPts val="0"/>
              </a:spcAft>
              <a:defRPr/>
            </a:pPr>
            <a:r>
              <a:rPr lang="nl-NL" dirty="0">
                <a:solidFill>
                  <a:srgbClr val="3057A1"/>
                </a:solidFill>
              </a:rPr>
              <a:t>Wie moet daar dan voor zorgen?</a:t>
            </a:r>
          </a:p>
          <a:p>
            <a:pPr marL="69850" indent="0" eaLnBrk="1" fontAlgn="auto" hangingPunct="1">
              <a:spcBef>
                <a:spcPts val="0"/>
              </a:spcBef>
              <a:spcAft>
                <a:spcPts val="0"/>
              </a:spcAft>
              <a:buNone/>
              <a:defRPr/>
            </a:pPr>
            <a:r>
              <a:rPr lang="nl-NL" dirty="0">
                <a:solidFill>
                  <a:schemeClr val="tx1">
                    <a:lumMod val="75000"/>
                    <a:lumOff val="25000"/>
                  </a:schemeClr>
                </a:solidFill>
              </a:rPr>
              <a:t> </a:t>
            </a:r>
          </a:p>
          <a:p>
            <a:pPr marL="69850" indent="0" eaLnBrk="1" fontAlgn="auto" hangingPunct="1">
              <a:spcBef>
                <a:spcPts val="0"/>
              </a:spcBef>
              <a:spcAft>
                <a:spcPts val="0"/>
              </a:spcAft>
              <a:buNone/>
              <a:defRPr/>
            </a:pPr>
            <a:r>
              <a:rPr lang="nl-NL" dirty="0">
                <a:solidFill>
                  <a:schemeClr val="tx1">
                    <a:lumMod val="75000"/>
                    <a:lumOff val="25000"/>
                  </a:schemeClr>
                </a:solidFill>
              </a:rPr>
              <a:t>Sommige dingen kosten veel geld.</a:t>
            </a:r>
          </a:p>
          <a:p>
            <a:pPr marL="355600" indent="-285750" eaLnBrk="1" fontAlgn="auto" hangingPunct="1">
              <a:spcBef>
                <a:spcPts val="0"/>
              </a:spcBef>
              <a:spcAft>
                <a:spcPts val="0"/>
              </a:spcAft>
              <a:defRPr/>
            </a:pPr>
            <a:r>
              <a:rPr lang="nl-NL" dirty="0">
                <a:solidFill>
                  <a:srgbClr val="3057A1"/>
                </a:solidFill>
              </a:rPr>
              <a:t>Hoe moet dat betaald worden?</a:t>
            </a:r>
          </a:p>
        </p:txBody>
      </p:sp>
    </p:spTree>
    <p:extLst>
      <p:ext uri="{BB962C8B-B14F-4D97-AF65-F5344CB8AC3E}">
        <p14:creationId xmlns:p14="http://schemas.microsoft.com/office/powerpoint/2010/main" val="301871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E19C923E-CB5B-AC54-CFCF-F41C2890E8F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156176" y="548680"/>
            <a:ext cx="1800199" cy="1800199"/>
          </a:xfrm>
          <a:prstGeom prst="rect">
            <a:avLst/>
          </a:prstGeom>
        </p:spPr>
      </p:pic>
      <p:pic>
        <p:nvPicPr>
          <p:cNvPr id="17" name="Afbeelding 16">
            <a:extLst>
              <a:ext uri="{FF2B5EF4-FFF2-40B4-BE49-F238E27FC236}">
                <a16:creationId xmlns:a16="http://schemas.microsoft.com/office/drawing/2014/main" id="{B35BF40A-1F86-EF7E-D714-E748AB136B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88224" y="5013176"/>
            <a:ext cx="2448272" cy="1632850"/>
          </a:xfrm>
          <a:prstGeom prst="rect">
            <a:avLst/>
          </a:prstGeom>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Een zak met geld</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40059" y="2190678"/>
            <a:ext cx="6348413" cy="4125193"/>
          </a:xfrm>
        </p:spPr>
        <p:txBody>
          <a:bodyPr/>
          <a:lstStyle/>
          <a:p>
            <a:r>
              <a:rPr lang="nl-NL" dirty="0">
                <a:solidFill>
                  <a:schemeClr val="tx1">
                    <a:lumMod val="75000"/>
                    <a:lumOff val="25000"/>
                  </a:schemeClr>
                </a:solidFill>
              </a:rPr>
              <a:t>Het geld dat de overheid heeft komt van de burgers. Die betalen belasting.</a:t>
            </a:r>
          </a:p>
          <a:p>
            <a:r>
              <a:rPr lang="nl-NL" dirty="0">
                <a:solidFill>
                  <a:schemeClr val="tx1">
                    <a:lumMod val="75000"/>
                    <a:lumOff val="25000"/>
                  </a:schemeClr>
                </a:solidFill>
              </a:rPr>
              <a:t>Al dat geld bij elkaar vormt de ‘staatskas’.</a:t>
            </a:r>
          </a:p>
          <a:p>
            <a:endParaRPr lang="nl-NL" dirty="0">
              <a:solidFill>
                <a:schemeClr val="tx1">
                  <a:lumMod val="75000"/>
                  <a:lumOff val="25000"/>
                </a:schemeClr>
              </a:solidFill>
            </a:endParaRPr>
          </a:p>
          <a:p>
            <a:r>
              <a:rPr lang="nl-NL" dirty="0">
                <a:solidFill>
                  <a:schemeClr val="tx1">
                    <a:lumMod val="75000"/>
                    <a:lumOff val="25000"/>
                  </a:schemeClr>
                </a:solidFill>
              </a:rPr>
              <a:t>Zeg maar de portemonnee van de overheid.</a:t>
            </a:r>
          </a:p>
          <a:p>
            <a:r>
              <a:rPr lang="nl-NL" dirty="0">
                <a:solidFill>
                  <a:schemeClr val="tx1">
                    <a:lumMod val="75000"/>
                    <a:lumOff val="25000"/>
                  </a:schemeClr>
                </a:solidFill>
              </a:rPr>
              <a:t>Dat geld moet verdeeld worden over ontzettend veel dingen en mensen.</a:t>
            </a:r>
          </a:p>
          <a:p>
            <a:r>
              <a:rPr lang="nl-NL" dirty="0">
                <a:solidFill>
                  <a:schemeClr val="tx1">
                    <a:lumMod val="75000"/>
                    <a:lumOff val="25000"/>
                  </a:schemeClr>
                </a:solidFill>
              </a:rPr>
              <a:t>Maar als de portemonnee leeg is, houdt het op. Dus er moet gekozen worden ...</a:t>
            </a:r>
          </a:p>
        </p:txBody>
      </p:sp>
    </p:spTree>
    <p:extLst>
      <p:ext uri="{BB962C8B-B14F-4D97-AF65-F5344CB8AC3E}">
        <p14:creationId xmlns:p14="http://schemas.microsoft.com/office/powerpoint/2010/main" val="178171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08104" y="476672"/>
            <a:ext cx="2699252"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Op is op!</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Ergens vóór kiezen, betekent ook ergens tegen kiezen. Je kunt niet én dit én dat.</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Dus moeten ze kiezen, geld voor scholen, wegen, ziekenhuizen, natuur, woningbouw …</a:t>
            </a:r>
          </a:p>
          <a:p>
            <a:pPr marL="355600" indent="-285750" eaLnBrk="1" fontAlgn="auto" hangingPunct="1">
              <a:spcBef>
                <a:spcPts val="0"/>
              </a:spcBef>
              <a:spcAft>
                <a:spcPts val="0"/>
              </a:spcAft>
              <a:defRPr/>
            </a:pPr>
            <a:r>
              <a:rPr lang="nl-NL" dirty="0">
                <a:solidFill>
                  <a:schemeClr val="tx1">
                    <a:lumMod val="75000"/>
                    <a:lumOff val="25000"/>
                  </a:schemeClr>
                </a:solidFill>
              </a:rPr>
              <a:t>De één vindt dit het belangrijkste, de ander juist dát !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Bij de volgende opdracht gaan jullie zelf ervaren hoe het is om te moeten kiezen. </a:t>
            </a:r>
          </a:p>
          <a:p>
            <a:pPr marL="355600" indent="-285750" eaLnBrk="1" fontAlgn="auto" hangingPunct="1">
              <a:spcBef>
                <a:spcPts val="0"/>
              </a:spcBef>
              <a:spcAft>
                <a:spcPts val="0"/>
              </a:spcAft>
              <a:defRPr/>
            </a:pPr>
            <a:r>
              <a:rPr lang="nl-NL" dirty="0">
                <a:solidFill>
                  <a:srgbClr val="3057A1"/>
                </a:solidFill>
              </a:rPr>
              <a:t>Wat je kiest is niet alleen voor jezelf!</a:t>
            </a:r>
          </a:p>
        </p:txBody>
      </p:sp>
    </p:spTree>
    <p:extLst>
      <p:ext uri="{BB962C8B-B14F-4D97-AF65-F5344CB8AC3E}">
        <p14:creationId xmlns:p14="http://schemas.microsoft.com/office/powerpoint/2010/main" val="3821310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52120" y="520283"/>
            <a:ext cx="2742291" cy="182819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Neem een besluit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84776" cy="3384376"/>
          </a:xfrm>
        </p:spPr>
        <p:txBody>
          <a:bodyPr/>
          <a:lstStyle/>
          <a:p>
            <a:pPr marL="355600" indent="-285750" eaLnBrk="1" fontAlgn="auto" hangingPunct="1">
              <a:spcBef>
                <a:spcPts val="0"/>
              </a:spcBef>
              <a:spcAft>
                <a:spcPts val="0"/>
              </a:spcAft>
              <a:defRPr/>
            </a:pPr>
            <a:r>
              <a:rPr lang="nl-NL" dirty="0">
                <a:solidFill>
                  <a:schemeClr val="tx1"/>
                </a:solidFill>
              </a:rPr>
              <a:t>Er kan op school nieuw materiaal besteld worden voor in de pauzes. Jullie mogen kiezen uit drie pakketten: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chemeClr val="tx1">
                    <a:lumMod val="75000"/>
                    <a:lumOff val="25000"/>
                  </a:schemeClr>
                </a:solidFill>
              </a:rPr>
              <a:t>-1- Een pakket om een schooltuin mee te maken met planten 	en bomen en hutten.</a:t>
            </a:r>
          </a:p>
          <a:p>
            <a:pPr marL="69850" indent="0" eaLnBrk="1" fontAlgn="auto" hangingPunct="1">
              <a:spcBef>
                <a:spcPts val="0"/>
              </a:spcBef>
              <a:spcAft>
                <a:spcPts val="0"/>
              </a:spcAft>
              <a:buNone/>
              <a:defRPr/>
            </a:pPr>
            <a:r>
              <a:rPr lang="nl-NL" dirty="0">
                <a:solidFill>
                  <a:schemeClr val="tx1">
                    <a:lumMod val="75000"/>
                    <a:lumOff val="25000"/>
                  </a:schemeClr>
                </a:solidFill>
              </a:rPr>
              <a:t>-2- De aanleg van een basketbalveldje, en een pakket met 	allerlei sportartikelen.</a:t>
            </a:r>
          </a:p>
          <a:p>
            <a:pPr marL="69850" indent="0" eaLnBrk="1" fontAlgn="auto" hangingPunct="1">
              <a:spcBef>
                <a:spcPts val="0"/>
              </a:spcBef>
              <a:spcAft>
                <a:spcPts val="0"/>
              </a:spcAft>
              <a:buNone/>
              <a:defRPr/>
            </a:pPr>
            <a:r>
              <a:rPr lang="nl-NL" dirty="0">
                <a:solidFill>
                  <a:schemeClr val="tx1">
                    <a:lumMod val="75000"/>
                    <a:lumOff val="25000"/>
                  </a:schemeClr>
                </a:solidFill>
              </a:rPr>
              <a:t>-3- Een creatief pakket voor binnen en buiten. 		Muziekinstallatie, instrumenten, spullen om te schilderen en 	te knutselen.	</a:t>
            </a:r>
          </a:p>
        </p:txBody>
      </p:sp>
    </p:spTree>
    <p:extLst>
      <p:ext uri="{BB962C8B-B14F-4D97-AF65-F5344CB8AC3E}">
        <p14:creationId xmlns:p14="http://schemas.microsoft.com/office/powerpoint/2010/main" val="328913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54417" y="524127"/>
            <a:ext cx="2734007" cy="182267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Drie manieren </a:t>
            </a:r>
            <a:br>
              <a:rPr lang="nl-NL" altLang="nl-NL" dirty="0"/>
            </a:br>
            <a:r>
              <a:rPr lang="nl-NL" altLang="nl-NL" dirty="0"/>
              <a:t>om te beslissen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768752" cy="3384376"/>
          </a:xfrm>
        </p:spPr>
        <p:txBody>
          <a:bodyPr/>
          <a:lstStyle/>
          <a:p>
            <a:pPr marL="355600" indent="-285750" eaLnBrk="1" fontAlgn="auto" hangingPunct="1">
              <a:spcBef>
                <a:spcPts val="0"/>
              </a:spcBef>
              <a:spcAft>
                <a:spcPts val="0"/>
              </a:spcAft>
              <a:defRPr/>
            </a:pPr>
            <a:r>
              <a:rPr lang="nl-NL" dirty="0">
                <a:solidFill>
                  <a:srgbClr val="009DD9"/>
                </a:solidFill>
              </a:rPr>
              <a:t>Maak 3 groepjes, elk groepje neemt een beslissing op een andere manier:</a:t>
            </a:r>
          </a:p>
          <a:p>
            <a:pPr marL="355600" indent="-285750" eaLnBrk="1" fontAlgn="auto" hangingPunct="1">
              <a:spcBef>
                <a:spcPts val="0"/>
              </a:spcBef>
              <a:spcAft>
                <a:spcPts val="0"/>
              </a:spcAft>
              <a:defRPr/>
            </a:pPr>
            <a:endParaRPr lang="nl-NL" dirty="0">
              <a:solidFill>
                <a:srgbClr val="009DD9"/>
              </a:solidFill>
            </a:endParaRPr>
          </a:p>
          <a:p>
            <a:pPr marL="69850" indent="0" eaLnBrk="1" fontAlgn="auto" hangingPunct="1">
              <a:spcBef>
                <a:spcPts val="0"/>
              </a:spcBef>
              <a:spcAft>
                <a:spcPts val="0"/>
              </a:spcAft>
              <a:buNone/>
              <a:defRPr/>
            </a:pPr>
            <a:r>
              <a:rPr lang="nl-NL" u="sng" dirty="0">
                <a:solidFill>
                  <a:schemeClr val="tx1"/>
                </a:solidFill>
              </a:rPr>
              <a:t>1e manier</a:t>
            </a:r>
            <a:r>
              <a:rPr lang="nl-NL" dirty="0">
                <a:solidFill>
                  <a:schemeClr val="tx1"/>
                </a:solidFill>
              </a:rPr>
              <a:t>: één persoon luistert naar iedereen en beslist dan voor de groep.</a:t>
            </a:r>
          </a:p>
          <a:p>
            <a:pPr marL="69850" indent="0" eaLnBrk="1" fontAlgn="auto" hangingPunct="1">
              <a:spcBef>
                <a:spcPts val="0"/>
              </a:spcBef>
              <a:spcAft>
                <a:spcPts val="0"/>
              </a:spcAft>
              <a:buNone/>
              <a:defRPr/>
            </a:pPr>
            <a:endParaRPr lang="nl-NL" dirty="0">
              <a:solidFill>
                <a:schemeClr val="tx1"/>
              </a:solidFill>
            </a:endParaRPr>
          </a:p>
          <a:p>
            <a:pPr marL="69850" indent="0" eaLnBrk="1" fontAlgn="auto" hangingPunct="1">
              <a:spcBef>
                <a:spcPts val="0"/>
              </a:spcBef>
              <a:spcAft>
                <a:spcPts val="0"/>
              </a:spcAft>
              <a:buNone/>
              <a:defRPr/>
            </a:pPr>
            <a:r>
              <a:rPr lang="nl-NL" u="sng" dirty="0">
                <a:solidFill>
                  <a:schemeClr val="tx1"/>
                </a:solidFill>
              </a:rPr>
              <a:t>2e manier</a:t>
            </a:r>
            <a:r>
              <a:rPr lang="nl-NL" dirty="0">
                <a:solidFill>
                  <a:schemeClr val="tx1"/>
                </a:solidFill>
              </a:rPr>
              <a:t>: iedereen zegt wat zij/hij wil. De meeste stemmen gelden.</a:t>
            </a:r>
          </a:p>
          <a:p>
            <a:pPr marL="69850" indent="0" eaLnBrk="1" fontAlgn="auto" hangingPunct="1">
              <a:spcBef>
                <a:spcPts val="0"/>
              </a:spcBef>
              <a:spcAft>
                <a:spcPts val="0"/>
              </a:spcAft>
              <a:buNone/>
              <a:defRPr/>
            </a:pPr>
            <a:endParaRPr lang="nl-NL" dirty="0">
              <a:solidFill>
                <a:schemeClr val="tx1"/>
              </a:solidFill>
            </a:endParaRPr>
          </a:p>
          <a:p>
            <a:pPr marL="69850" indent="0" eaLnBrk="1" fontAlgn="auto" hangingPunct="1">
              <a:spcBef>
                <a:spcPts val="0"/>
              </a:spcBef>
              <a:spcAft>
                <a:spcPts val="0"/>
              </a:spcAft>
              <a:buNone/>
              <a:defRPr/>
            </a:pPr>
            <a:r>
              <a:rPr lang="nl-NL" u="sng" dirty="0">
                <a:solidFill>
                  <a:schemeClr val="tx1"/>
                </a:solidFill>
              </a:rPr>
              <a:t>3e manier</a:t>
            </a:r>
            <a:r>
              <a:rPr lang="nl-NL" dirty="0">
                <a:solidFill>
                  <a:schemeClr val="tx1"/>
                </a:solidFill>
              </a:rPr>
              <a:t>: jullie praten net zo lang door tot jullie het eens zijn.</a:t>
            </a:r>
          </a:p>
        </p:txBody>
      </p:sp>
    </p:spTree>
    <p:extLst>
      <p:ext uri="{BB962C8B-B14F-4D97-AF65-F5344CB8AC3E}">
        <p14:creationId xmlns:p14="http://schemas.microsoft.com/office/powerpoint/2010/main" val="373738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76056" y="-1611560"/>
            <a:ext cx="3168352" cy="3961837"/>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164288" y="5157192"/>
            <a:ext cx="1728192" cy="1576975"/>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endParaRPr lang="nl-NL" altLang="nl-NL" i="1" dirty="0">
              <a:solidFill>
                <a:srgbClr val="1E7F4B"/>
              </a:solidFill>
            </a:endParaRPr>
          </a:p>
          <a:p>
            <a:r>
              <a:rPr lang="nl-NL" altLang="nl-NL" dirty="0">
                <a:solidFill>
                  <a:schemeClr val="tx1">
                    <a:lumMod val="75000"/>
                    <a:lumOff val="25000"/>
                  </a:schemeClr>
                </a:solidFill>
              </a:rPr>
              <a:t>Vragen zijn steeds blauw gekleurd. Zo dus:</a:t>
            </a:r>
            <a:br>
              <a:rPr lang="nl-NL" altLang="nl-NL" dirty="0">
                <a:solidFill>
                  <a:schemeClr val="tx1">
                    <a:lumMod val="75000"/>
                    <a:lumOff val="25000"/>
                  </a:schemeClr>
                </a:solidFill>
              </a:rPr>
            </a:b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68144" y="29934"/>
            <a:ext cx="2400050" cy="240005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Wat werkt het beste?</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3057A1"/>
                </a:solidFill>
              </a:rPr>
              <a:t>Zijn alle groepjes eruit gekomen?</a:t>
            </a:r>
          </a:p>
          <a:p>
            <a:pPr marL="355600" indent="-285750" eaLnBrk="1" fontAlgn="auto" hangingPunct="1">
              <a:spcBef>
                <a:spcPts val="0"/>
              </a:spcBef>
              <a:spcAft>
                <a:spcPts val="0"/>
              </a:spcAft>
              <a:defRPr/>
            </a:pPr>
            <a:r>
              <a:rPr lang="nl-NL" dirty="0">
                <a:solidFill>
                  <a:srgbClr val="3057A1"/>
                </a:solidFill>
              </a:rPr>
              <a:t>Vertel hoe de besluitvorming in jullie groepje ging.</a:t>
            </a:r>
          </a:p>
          <a:p>
            <a:pPr marL="355600" indent="-285750" eaLnBrk="1" fontAlgn="auto" hangingPunct="1">
              <a:spcBef>
                <a:spcPts val="0"/>
              </a:spcBef>
              <a:spcAft>
                <a:spcPts val="0"/>
              </a:spcAft>
              <a:defRPr/>
            </a:pPr>
            <a:r>
              <a:rPr lang="nl-NL" dirty="0">
                <a:solidFill>
                  <a:srgbClr val="3057A1"/>
                </a:solidFill>
              </a:rPr>
              <a:t>Wat waren de voor en nadelen van manier 1, 2 en 3?</a:t>
            </a:r>
          </a:p>
          <a:p>
            <a:pPr marL="69850" indent="0" eaLnBrk="1" fontAlgn="auto" hangingPunct="1">
              <a:spcBef>
                <a:spcPts val="0"/>
              </a:spcBef>
              <a:spcAft>
                <a:spcPts val="0"/>
              </a:spcAft>
              <a:buNone/>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Wat is volgens jullie de beste manier, één van deze drie, of een hele andere?</a:t>
            </a:r>
          </a:p>
        </p:txBody>
      </p:sp>
    </p:spTree>
    <p:extLst>
      <p:ext uri="{BB962C8B-B14F-4D97-AF65-F5344CB8AC3E}">
        <p14:creationId xmlns:p14="http://schemas.microsoft.com/office/powerpoint/2010/main" val="305177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300192" y="692696"/>
            <a:ext cx="1791533" cy="163477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827584" y="593352"/>
            <a:ext cx="5042520" cy="1163216"/>
          </a:xfrm>
        </p:spPr>
        <p:txBody>
          <a:bodyPr/>
          <a:lstStyle/>
          <a:p>
            <a:r>
              <a:rPr lang="nl-NL" altLang="nl-NL" sz="3200" dirty="0"/>
              <a:t>Beslissingen nemen voor een groep</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solidFill>
              </a:rPr>
              <a:t>Daar zijn verschillende manieren voor:</a:t>
            </a:r>
          </a:p>
          <a:p>
            <a:pPr marL="355600" indent="-285750" eaLnBrk="1" fontAlgn="auto" hangingPunct="1">
              <a:spcBef>
                <a:spcPts val="0"/>
              </a:spcBef>
              <a:spcAft>
                <a:spcPts val="0"/>
              </a:spcAft>
              <a:defRPr/>
            </a:pPr>
            <a:endParaRPr lang="nl-NL" dirty="0">
              <a:solidFill>
                <a:schemeClr val="tx1"/>
              </a:solidFill>
            </a:endParaRPr>
          </a:p>
          <a:p>
            <a:pPr marL="69850" indent="0" eaLnBrk="1" fontAlgn="auto" hangingPunct="1">
              <a:spcBef>
                <a:spcPts val="0"/>
              </a:spcBef>
              <a:spcAft>
                <a:spcPts val="0"/>
              </a:spcAft>
              <a:buNone/>
              <a:defRPr/>
            </a:pPr>
            <a:r>
              <a:rPr lang="nl-NL" dirty="0">
                <a:solidFill>
                  <a:schemeClr val="tx1"/>
                </a:solidFill>
              </a:rPr>
              <a:t>-1-  Iedereen moet het eens zijn.</a:t>
            </a:r>
          </a:p>
          <a:p>
            <a:pPr marL="69850" indent="0" eaLnBrk="1" fontAlgn="auto" hangingPunct="1">
              <a:spcBef>
                <a:spcPts val="0"/>
              </a:spcBef>
              <a:spcAft>
                <a:spcPts val="0"/>
              </a:spcAft>
              <a:buNone/>
              <a:defRPr/>
            </a:pPr>
            <a:r>
              <a:rPr lang="nl-NL" dirty="0">
                <a:solidFill>
                  <a:schemeClr val="tx1"/>
                </a:solidFill>
              </a:rPr>
              <a:t>-2-  De meerderheid beslist, maar luistert ook naar wat 	anderen willen</a:t>
            </a:r>
          </a:p>
          <a:p>
            <a:pPr marL="69850" indent="0" eaLnBrk="1" fontAlgn="auto" hangingPunct="1">
              <a:spcBef>
                <a:spcPts val="0"/>
              </a:spcBef>
              <a:spcAft>
                <a:spcPts val="0"/>
              </a:spcAft>
              <a:buNone/>
              <a:defRPr/>
            </a:pPr>
            <a:r>
              <a:rPr lang="nl-NL" dirty="0">
                <a:solidFill>
                  <a:schemeClr val="tx1"/>
                </a:solidFill>
              </a:rPr>
              <a:t>-3-  De meerderheid beslist en de rest heeft pech.</a:t>
            </a:r>
          </a:p>
          <a:p>
            <a:pPr marL="69850" indent="0" eaLnBrk="1" fontAlgn="auto" hangingPunct="1">
              <a:spcBef>
                <a:spcPts val="0"/>
              </a:spcBef>
              <a:spcAft>
                <a:spcPts val="0"/>
              </a:spcAft>
              <a:buNone/>
              <a:defRPr/>
            </a:pPr>
            <a:r>
              <a:rPr lang="nl-NL" dirty="0">
                <a:solidFill>
                  <a:schemeClr val="tx1"/>
                </a:solidFill>
              </a:rPr>
              <a:t>-4-  Eén persoon luistert naar wat iedereen wil en beslist dan.</a:t>
            </a:r>
          </a:p>
          <a:p>
            <a:pPr marL="69850" indent="0" eaLnBrk="1" fontAlgn="auto" hangingPunct="1">
              <a:spcBef>
                <a:spcPts val="0"/>
              </a:spcBef>
              <a:spcAft>
                <a:spcPts val="0"/>
              </a:spcAft>
              <a:buNone/>
              <a:defRPr/>
            </a:pPr>
            <a:r>
              <a:rPr lang="nl-NL" dirty="0">
                <a:solidFill>
                  <a:schemeClr val="tx1"/>
                </a:solidFill>
              </a:rPr>
              <a:t>-5-  Eén persoon beslist wat het beste is, zonder te vragen 	wat anderen willen.</a:t>
            </a:r>
          </a:p>
          <a:p>
            <a:pPr marL="69850" indent="0" eaLnBrk="1" fontAlgn="auto" hangingPunct="1">
              <a:spcBef>
                <a:spcPts val="0"/>
              </a:spcBef>
              <a:spcAft>
                <a:spcPts val="0"/>
              </a:spcAft>
              <a:buNone/>
              <a:defRPr/>
            </a:pPr>
            <a:endParaRPr lang="nl-NL" dirty="0">
              <a:solidFill>
                <a:schemeClr val="tx1"/>
              </a:solidFill>
            </a:endParaRPr>
          </a:p>
          <a:p>
            <a:pPr marL="355600" indent="-285750" eaLnBrk="1" fontAlgn="auto" hangingPunct="1">
              <a:spcBef>
                <a:spcPts val="0"/>
              </a:spcBef>
              <a:spcAft>
                <a:spcPts val="0"/>
              </a:spcAft>
              <a:defRPr/>
            </a:pPr>
            <a:r>
              <a:rPr lang="nl-NL" dirty="0">
                <a:solidFill>
                  <a:srgbClr val="3057A1"/>
                </a:solidFill>
              </a:rPr>
              <a:t>Kies eerst zelf, en schrijf je top 5 op.</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360654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80112" y="412077"/>
            <a:ext cx="2905207" cy="193680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592833"/>
            <a:ext cx="5042520" cy="1163216"/>
          </a:xfrm>
        </p:spPr>
        <p:txBody>
          <a:bodyPr/>
          <a:lstStyle/>
          <a:p>
            <a:r>
              <a:rPr lang="nl-NL" altLang="nl-NL" sz="2800" dirty="0"/>
              <a:t>Hoe neem je beslissingen in een groep met veel verschillende meningen?</a:t>
            </a:r>
            <a:br>
              <a:rPr lang="nl-NL" sz="2800" dirty="0"/>
            </a:br>
            <a:endParaRPr lang="nl-NL" sz="28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err="1">
                <a:solidFill>
                  <a:srgbClr val="3057A1"/>
                </a:solidFill>
              </a:rPr>
              <a:t>Eie</a:t>
            </a:r>
            <a:r>
              <a:rPr lang="nl-NL" dirty="0">
                <a:solidFill>
                  <a:srgbClr val="3057A1"/>
                </a:solidFill>
              </a:rPr>
              <a:t> wil haar / zijn top 5 voorlezen?</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 Wat staat er bij de meeste van jullie op 1? </a:t>
            </a:r>
          </a:p>
          <a:p>
            <a:pPr marL="69850" indent="0" eaLnBrk="1" fontAlgn="auto" hangingPunct="1">
              <a:spcBef>
                <a:spcPts val="0"/>
              </a:spcBef>
              <a:spcAft>
                <a:spcPts val="0"/>
              </a:spcAft>
              <a:buNone/>
              <a:defRPr/>
            </a:pPr>
            <a:r>
              <a:rPr lang="nl-NL" dirty="0">
                <a:solidFill>
                  <a:srgbClr val="3057A1"/>
                </a:solidFill>
              </a:rPr>
              <a:t>	Waarom is dat volgens jullie de beste manier? </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 Wat vinden jullie van de 4 andere manieren? </a:t>
            </a:r>
          </a:p>
          <a:p>
            <a:pPr marL="69850" indent="0" eaLnBrk="1" fontAlgn="auto" hangingPunct="1">
              <a:spcBef>
                <a:spcPts val="0"/>
              </a:spcBef>
              <a:spcAft>
                <a:spcPts val="0"/>
              </a:spcAft>
              <a:buNone/>
              <a:defRPr/>
            </a:pPr>
            <a:r>
              <a:rPr lang="nl-NL" dirty="0">
                <a:solidFill>
                  <a:srgbClr val="3057A1"/>
                </a:solidFill>
              </a:rPr>
              <a:t>      Noem voor en nadelen.</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Welke manier gebruiken we in een democratie?</a:t>
            </a:r>
          </a:p>
          <a:p>
            <a:pPr marL="69850" indent="0" eaLnBrk="1" fontAlgn="auto" hangingPunct="1">
              <a:spcBef>
                <a:spcPts val="0"/>
              </a:spcBef>
              <a:spcAft>
                <a:spcPts val="0"/>
              </a:spcAft>
              <a:buNone/>
              <a:defRPr/>
            </a:pPr>
            <a:endParaRPr lang="nl-NL" dirty="0">
              <a:solidFill>
                <a:srgbClr val="3057A1"/>
              </a:solidFill>
            </a:endParaRPr>
          </a:p>
          <a:p>
            <a:pPr marL="355600" indent="-285750" eaLnBrk="1" fontAlgn="auto" hangingPunct="1">
              <a:spcBef>
                <a:spcPts val="0"/>
              </a:spcBef>
              <a:spcAft>
                <a:spcPts val="0"/>
              </a:spcAft>
              <a:defRPr/>
            </a:pPr>
            <a:endParaRPr lang="nl-NL" dirty="0">
              <a:solidFill>
                <a:srgbClr val="3057A1"/>
              </a:solidFill>
            </a:endParaRPr>
          </a:p>
        </p:txBody>
      </p:sp>
    </p:spTree>
    <p:extLst>
      <p:ext uri="{BB962C8B-B14F-4D97-AF65-F5344CB8AC3E}">
        <p14:creationId xmlns:p14="http://schemas.microsoft.com/office/powerpoint/2010/main" val="189531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93C860B-6C78-2FC5-07C9-BEC75C398D0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942549" y="764705"/>
            <a:ext cx="2085835" cy="139055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Dit gaat niet werken: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7272808" cy="3384376"/>
          </a:xfrm>
        </p:spPr>
        <p:txBody>
          <a:bodyPr/>
          <a:lstStyle/>
          <a:p>
            <a:pPr marL="69850" indent="0" eaLnBrk="1" fontAlgn="auto" hangingPunct="1">
              <a:spcBef>
                <a:spcPts val="0"/>
              </a:spcBef>
              <a:spcAft>
                <a:spcPts val="0"/>
              </a:spcAft>
              <a:buNone/>
              <a:defRPr/>
            </a:pPr>
            <a:r>
              <a:rPr lang="nl-NL" dirty="0">
                <a:solidFill>
                  <a:schemeClr val="tx1">
                    <a:lumMod val="75000"/>
                    <a:lumOff val="25000"/>
                  </a:schemeClr>
                </a:solidFill>
              </a:rPr>
              <a:t>- Anderen niks gunnen. </a:t>
            </a:r>
          </a:p>
          <a:p>
            <a:pPr marL="69850" indent="0" eaLnBrk="1" fontAlgn="auto" hangingPunct="1">
              <a:spcBef>
                <a:spcPts val="0"/>
              </a:spcBef>
              <a:spcAft>
                <a:spcPts val="0"/>
              </a:spcAft>
              <a:buNone/>
              <a:defRPr/>
            </a:pPr>
            <a:r>
              <a:rPr lang="nl-NL" dirty="0">
                <a:solidFill>
                  <a:schemeClr val="tx1">
                    <a:lumMod val="75000"/>
                    <a:lumOff val="25000"/>
                  </a:schemeClr>
                </a:solidFill>
              </a:rPr>
              <a:t>- Altijd jouw zin willen hebben. </a:t>
            </a:r>
          </a:p>
          <a:p>
            <a:pPr marL="69850" indent="0" eaLnBrk="1" fontAlgn="auto" hangingPunct="1">
              <a:spcBef>
                <a:spcPts val="0"/>
              </a:spcBef>
              <a:spcAft>
                <a:spcPts val="0"/>
              </a:spcAft>
              <a:buNone/>
              <a:defRPr/>
            </a:pPr>
            <a:r>
              <a:rPr lang="nl-NL" dirty="0">
                <a:solidFill>
                  <a:schemeClr val="tx1">
                    <a:lumMod val="75000"/>
                    <a:lumOff val="25000"/>
                  </a:schemeClr>
                </a:solidFill>
              </a:rPr>
              <a:t>- Niet luisteren naar wat anderen willen, </a:t>
            </a:r>
          </a:p>
          <a:p>
            <a:pPr marL="69850" indent="0" eaLnBrk="1" fontAlgn="auto" hangingPunct="1">
              <a:spcBef>
                <a:spcPts val="0"/>
              </a:spcBef>
              <a:spcAft>
                <a:spcPts val="0"/>
              </a:spcAft>
              <a:buNone/>
              <a:defRPr/>
            </a:pPr>
            <a:r>
              <a:rPr lang="nl-NL" dirty="0">
                <a:solidFill>
                  <a:schemeClr val="tx1">
                    <a:lumMod val="75000"/>
                    <a:lumOff val="25000"/>
                  </a:schemeClr>
                </a:solidFill>
              </a:rPr>
              <a:t>- Niet vragen waarom ze dat willen.</a:t>
            </a:r>
          </a:p>
          <a:p>
            <a:pPr marL="69850" indent="0" eaLnBrk="1" fontAlgn="auto" hangingPunct="1">
              <a:spcBef>
                <a:spcPts val="0"/>
              </a:spcBef>
              <a:spcAft>
                <a:spcPts val="0"/>
              </a:spcAft>
              <a:buNone/>
              <a:defRPr/>
            </a:pPr>
            <a:r>
              <a:rPr lang="nl-NL" dirty="0">
                <a:solidFill>
                  <a:schemeClr val="tx1">
                    <a:lumMod val="75000"/>
                    <a:lumOff val="25000"/>
                  </a:schemeClr>
                </a:solidFill>
              </a:rPr>
              <a:t>- Niet willen nadenken of er misschien nog een andere oplossing is.</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Bij beslissingen die je samen neemt, moet je er aan denken dat je hierna ook nog samen verder moet. </a:t>
            </a:r>
          </a:p>
          <a:p>
            <a:pPr marL="355600" indent="-285750" eaLnBrk="1" fontAlgn="auto" hangingPunct="1">
              <a:spcBef>
                <a:spcPts val="0"/>
              </a:spcBef>
              <a:spcAft>
                <a:spcPts val="0"/>
              </a:spcAft>
              <a:defRPr/>
            </a:pPr>
            <a:r>
              <a:rPr lang="nl-NL" dirty="0">
                <a:solidFill>
                  <a:schemeClr val="tx1">
                    <a:lumMod val="75000"/>
                    <a:lumOff val="25000"/>
                  </a:schemeClr>
                </a:solidFill>
              </a:rPr>
              <a:t>Dat lukt niet als je hierdoor vijanden bent geworden!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Zo is het ook in een democratie.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90704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012160" y="806695"/>
            <a:ext cx="2150678" cy="125415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258543" cy="1163216"/>
          </a:xfrm>
        </p:spPr>
        <p:txBody>
          <a:bodyPr/>
          <a:lstStyle/>
          <a:p>
            <a:r>
              <a:rPr lang="nl-NL" altLang="nl-NL" sz="3200" dirty="0"/>
              <a:t>Wat kun je nog meer doen?</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solidFill>
              </a:rPr>
              <a:t>En als je het ergens helemaal niet mee eens bent, en je wilt dat de regering naar je luistert?</a:t>
            </a:r>
          </a:p>
          <a:p>
            <a:pPr marL="355600" indent="-285750" eaLnBrk="1" fontAlgn="auto" hangingPunct="1">
              <a:spcBef>
                <a:spcPts val="0"/>
              </a:spcBef>
              <a:spcAft>
                <a:spcPts val="0"/>
              </a:spcAft>
              <a:defRPr/>
            </a:pPr>
            <a:endParaRPr lang="nl-NL" dirty="0">
              <a:solidFill>
                <a:schemeClr val="tx1"/>
              </a:solidFill>
            </a:endParaRPr>
          </a:p>
          <a:p>
            <a:pPr marL="355600" indent="-285750" eaLnBrk="1" fontAlgn="auto" hangingPunct="1">
              <a:spcBef>
                <a:spcPts val="0"/>
              </a:spcBef>
              <a:spcAft>
                <a:spcPts val="0"/>
              </a:spcAft>
              <a:defRPr/>
            </a:pPr>
            <a:r>
              <a:rPr lang="nl-NL" dirty="0">
                <a:solidFill>
                  <a:schemeClr val="tx1"/>
                </a:solidFill>
              </a:rPr>
              <a:t>Op grond van artikel 9 van onze Grondwet heeft iedereen het recht om te </a:t>
            </a:r>
            <a:r>
              <a:rPr lang="nl-NL" dirty="0">
                <a:solidFill>
                  <a:srgbClr val="3057A1"/>
                </a:solidFill>
              </a:rPr>
              <a:t>demonstreren</a:t>
            </a:r>
            <a:r>
              <a:rPr lang="nl-NL" dirty="0">
                <a:solidFill>
                  <a:schemeClr val="tx1"/>
                </a:solidFill>
              </a:rPr>
              <a:t>. Dit recht houdt in dat je samen met één of meer personen in het openbaar een mening mag uiten. De inhoud van die meningsuiting doet er, bij de vraag of het mag ja of nee, niet toe.</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347810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E19C923E-CB5B-AC54-CFCF-F41C2890E8F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52120" y="512676"/>
            <a:ext cx="2754308" cy="1836204"/>
          </a:xfrm>
          <a:prstGeom prst="rect">
            <a:avLst/>
          </a:prstGeom>
        </p:spPr>
      </p:pic>
      <p:pic>
        <p:nvPicPr>
          <p:cNvPr id="17" name="Afbeelding 16">
            <a:extLst>
              <a:ext uri="{FF2B5EF4-FFF2-40B4-BE49-F238E27FC236}">
                <a16:creationId xmlns:a16="http://schemas.microsoft.com/office/drawing/2014/main" id="{B35BF40A-1F86-EF7E-D714-E748AB136B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50701" y="5013176"/>
            <a:ext cx="2793300" cy="1566866"/>
          </a:xfrm>
          <a:prstGeom prst="rect">
            <a:avLst/>
          </a:prstGeom>
        </p:spPr>
      </p:pic>
      <p:pic>
        <p:nvPicPr>
          <p:cNvPr id="7" name="Afbeelding 6">
            <a:extLst>
              <a:ext uri="{FF2B5EF4-FFF2-40B4-BE49-F238E27FC236}">
                <a16:creationId xmlns:a16="http://schemas.microsoft.com/office/drawing/2014/main" id="{1CF1D1EC-0310-6111-37CC-59F74BFE1AF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sz="3200" dirty="0"/>
              <a:t>Demonstratie recht hoort </a:t>
            </a:r>
            <a:br>
              <a:rPr lang="nl-NL" sz="3200" dirty="0"/>
            </a:br>
            <a:r>
              <a:rPr lang="nl-NL" sz="3200" dirty="0"/>
              <a:t>dus bij een democratie</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44974" y="2798723"/>
            <a:ext cx="6348413" cy="1385662"/>
          </a:xfrm>
        </p:spPr>
        <p:txBody>
          <a:bodyPr/>
          <a:lstStyle/>
          <a:p>
            <a:r>
              <a:rPr lang="nl-NL" dirty="0"/>
              <a:t>Het gaat hierbij om vreedzaam demonstreren !</a:t>
            </a:r>
          </a:p>
          <a:p>
            <a:r>
              <a:rPr lang="nl-NL" dirty="0"/>
              <a:t>Demonstreren of actievoeren houdt niet in dat je de boel mag vernielen, of geweld mag gebruiken</a:t>
            </a:r>
          </a:p>
        </p:txBody>
      </p:sp>
    </p:spTree>
    <p:extLst>
      <p:ext uri="{BB962C8B-B14F-4D97-AF65-F5344CB8AC3E}">
        <p14:creationId xmlns:p14="http://schemas.microsoft.com/office/powerpoint/2010/main" val="85324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383274" y="476672"/>
            <a:ext cx="3333681" cy="187220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258543" cy="1163216"/>
          </a:xfrm>
        </p:spPr>
        <p:txBody>
          <a:bodyPr/>
          <a:lstStyle/>
          <a:p>
            <a:r>
              <a:rPr lang="nl-NL" altLang="nl-NL" sz="3200" dirty="0" err="1"/>
              <a:t>Gekkies</a:t>
            </a:r>
            <a:r>
              <a:rPr lang="nl-NL" altLang="nl-NL" sz="3200" dirty="0"/>
              <a:t> of idealisten?</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i="1" dirty="0">
                <a:solidFill>
                  <a:schemeClr val="tx1"/>
                </a:solidFill>
              </a:rPr>
              <a:t>Er zijn in ons land jaarlijks heel veel demonstraties. Helpt dat nou echt?  Ja, soms …</a:t>
            </a:r>
          </a:p>
          <a:p>
            <a:pPr marL="355600" indent="-285750" eaLnBrk="1" fontAlgn="auto" hangingPunct="1">
              <a:spcBef>
                <a:spcPts val="0"/>
              </a:spcBef>
              <a:spcAft>
                <a:spcPts val="0"/>
              </a:spcAft>
              <a:defRPr/>
            </a:pPr>
            <a:endParaRPr lang="nl-NL" dirty="0">
              <a:solidFill>
                <a:schemeClr val="tx1"/>
              </a:solidFill>
            </a:endParaRPr>
          </a:p>
          <a:p>
            <a:pPr marL="355600" indent="-285750" eaLnBrk="1" fontAlgn="auto" hangingPunct="1">
              <a:spcBef>
                <a:spcPts val="0"/>
              </a:spcBef>
              <a:spcAft>
                <a:spcPts val="0"/>
              </a:spcAft>
              <a:defRPr/>
            </a:pPr>
            <a:r>
              <a:rPr lang="nl-NL" dirty="0">
                <a:solidFill>
                  <a:schemeClr val="tx1"/>
                </a:solidFill>
              </a:rPr>
              <a:t>Demonstraties komen met hun ‘boodschap’ in het nieuws. </a:t>
            </a:r>
          </a:p>
          <a:p>
            <a:pPr marL="355600" indent="-285750" eaLnBrk="1" fontAlgn="auto" hangingPunct="1">
              <a:spcBef>
                <a:spcPts val="0"/>
              </a:spcBef>
              <a:spcAft>
                <a:spcPts val="0"/>
              </a:spcAft>
              <a:defRPr/>
            </a:pPr>
            <a:r>
              <a:rPr lang="nl-NL" dirty="0">
                <a:solidFill>
                  <a:schemeClr val="tx1"/>
                </a:solidFill>
              </a:rPr>
              <a:t>Zo zorgen ze dat mensen anders over dingen gaan denken. Ook sluiten meer mensen zich bij hen aan.</a:t>
            </a:r>
          </a:p>
          <a:p>
            <a:pPr marL="355600" indent="-285750" eaLnBrk="1" fontAlgn="auto" hangingPunct="1">
              <a:spcBef>
                <a:spcPts val="0"/>
              </a:spcBef>
              <a:spcAft>
                <a:spcPts val="0"/>
              </a:spcAft>
              <a:defRPr/>
            </a:pPr>
            <a:endParaRPr lang="nl-NL" dirty="0">
              <a:solidFill>
                <a:schemeClr val="tx1"/>
              </a:solidFill>
            </a:endParaRPr>
          </a:p>
          <a:p>
            <a:pPr marL="355600" indent="-285750" eaLnBrk="1" fontAlgn="auto" hangingPunct="1">
              <a:spcBef>
                <a:spcPts val="0"/>
              </a:spcBef>
              <a:spcAft>
                <a:spcPts val="0"/>
              </a:spcAft>
              <a:defRPr/>
            </a:pPr>
            <a:r>
              <a:rPr lang="nl-NL" dirty="0">
                <a:solidFill>
                  <a:schemeClr val="tx1"/>
                </a:solidFill>
              </a:rPr>
              <a:t>Het is bekend dat politici zich in hun beslissingen vaak laten leiden door wat er in de media wordt gezegd en wat de mensen in het land er van vinden. Vandaar dat de groei van de beweging net zo belangrijk is.</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313519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t is een titel">
            <a:extLst>
              <a:ext uri="{FF2B5EF4-FFF2-40B4-BE49-F238E27FC236}">
                <a16:creationId xmlns:a16="http://schemas.microsoft.com/office/drawing/2014/main" id="{169CE27D-70E1-58A8-FEDF-E41EDB1319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168" y="476672"/>
            <a:ext cx="1872208" cy="168974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258543" cy="1163216"/>
          </a:xfrm>
        </p:spPr>
        <p:txBody>
          <a:bodyPr/>
          <a:lstStyle/>
          <a:p>
            <a:r>
              <a:rPr lang="nl-NL" altLang="nl-NL" sz="3200" dirty="0"/>
              <a:t>Waarderen of verbieden?</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3057A1"/>
                </a:solidFill>
              </a:rPr>
              <a:t>Wat vinden jullie van demonstreren?</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Wat vind je er goed aan? Leg eens uit …</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Voor welk doel of recht zou jij demonstreren?</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Wie van jullie zou het willen verbieden, en waarom?</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788704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36096" y="-1043583"/>
            <a:ext cx="3306366" cy="330636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Vrije media</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r>
              <a:rPr lang="nl-NL" dirty="0"/>
              <a:t>In veel landen beslist de machthebber wat de mensen wel en niet kunnen lezen in de kranten en zien op tv.</a:t>
            </a:r>
          </a:p>
          <a:p>
            <a:r>
              <a:rPr lang="nl-NL" dirty="0"/>
              <a:t>Journalisten met kritiek op regering worden opgepakt. </a:t>
            </a:r>
          </a:p>
          <a:p>
            <a:r>
              <a:rPr lang="nl-NL" dirty="0"/>
              <a:t>De mensen wordt van alles wijsgemaakt.</a:t>
            </a:r>
          </a:p>
          <a:p>
            <a:r>
              <a:rPr lang="nl-NL" dirty="0"/>
              <a:t>Zo worden ze opgestookt tegen andere landen of tegen groepen in hun eigen land.</a:t>
            </a:r>
          </a:p>
          <a:p>
            <a:endParaRPr lang="nl-NL" dirty="0"/>
          </a:p>
          <a:p>
            <a:r>
              <a:rPr lang="nl-NL" sz="2000" b="1" dirty="0">
                <a:solidFill>
                  <a:srgbClr val="3057A1"/>
                </a:solidFill>
              </a:rPr>
              <a:t>Voor een democratie zijn vrije en betrouwbare media dus superbelangrijk!</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185919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clipart, schermopname, grafische vormgeving, Graphics&#10;&#10;Automatisch gegenereerde beschrijving">
            <a:extLst>
              <a:ext uri="{FF2B5EF4-FFF2-40B4-BE49-F238E27FC236}">
                <a16:creationId xmlns:a16="http://schemas.microsoft.com/office/drawing/2014/main" id="{780A0971-C10B-E8CD-15E3-F73CAA4D87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437" y="476672"/>
            <a:ext cx="3635019"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Hoe weet je dat?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4192" y="2276872"/>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Voor een goed werkende democratie is het belangrijk dat er vrije media zijn. </a:t>
            </a:r>
          </a:p>
          <a:p>
            <a:pPr marL="355600" indent="-285750" eaLnBrk="1" fontAlgn="auto" hangingPunct="1">
              <a:spcBef>
                <a:spcPts val="0"/>
              </a:spcBef>
              <a:spcAft>
                <a:spcPts val="0"/>
              </a:spcAft>
              <a:defRPr/>
            </a:pPr>
            <a:r>
              <a:rPr lang="nl-NL" dirty="0">
                <a:solidFill>
                  <a:schemeClr val="tx1">
                    <a:lumMod val="75000"/>
                    <a:lumOff val="25000"/>
                  </a:schemeClr>
                </a:solidFill>
              </a:rPr>
              <a:t>Dus dat kranten en televisieprogramma’s vrij zijn in wat ze schrijven en laten zien.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Zo krijgen de mensen informatie die ze nodig hebben.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3057A1"/>
                </a:solidFill>
              </a:rPr>
              <a:t>Welke informatie is voor jullie belangrijk?</a:t>
            </a:r>
          </a:p>
          <a:p>
            <a:pPr marL="355600" indent="-285750" eaLnBrk="1" fontAlgn="auto" hangingPunct="1">
              <a:spcBef>
                <a:spcPts val="0"/>
              </a:spcBef>
              <a:spcAft>
                <a:spcPts val="0"/>
              </a:spcAft>
              <a:defRPr/>
            </a:pPr>
            <a:r>
              <a:rPr lang="nl-NL" dirty="0">
                <a:solidFill>
                  <a:srgbClr val="3057A1"/>
                </a:solidFill>
              </a:rPr>
              <a:t>Waar vind je die?</a:t>
            </a:r>
          </a:p>
          <a:p>
            <a:pPr marL="355600" indent="-285750" eaLnBrk="1" fontAlgn="auto" hangingPunct="1">
              <a:spcBef>
                <a:spcPts val="0"/>
              </a:spcBef>
              <a:spcAft>
                <a:spcPts val="0"/>
              </a:spcAft>
              <a:defRPr/>
            </a:pPr>
            <a:r>
              <a:rPr lang="nl-NL" dirty="0">
                <a:solidFill>
                  <a:srgbClr val="3057A1"/>
                </a:solidFill>
              </a:rPr>
              <a:t>Hoe weet je of het klopt?</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413362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8AF4BE9-FE49-C998-38F2-7ED2A356A1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4048" y="350391"/>
            <a:ext cx="3308458" cy="2205236"/>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Module democratie</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82416"/>
            <a:ext cx="6348413" cy="4125193"/>
          </a:xfrm>
        </p:spPr>
        <p:txBody>
          <a:bodyPr/>
          <a:lstStyle/>
          <a:p>
            <a:r>
              <a:rPr lang="nl-NL" altLang="nl-NL" dirty="0">
                <a:solidFill>
                  <a:schemeClr val="tx1">
                    <a:lumMod val="75000"/>
                    <a:lumOff val="25000"/>
                  </a:schemeClr>
                </a:solidFill>
              </a:rPr>
              <a:t>Deze democratie module is niet zozeer gericht op kennisoverdracht als wel op erover in gesprek gaan, het ‘zelf proberen’, het zelf ervaren.</a:t>
            </a:r>
          </a:p>
          <a:p>
            <a:endParaRPr lang="nl-NL" altLang="nl-NL" dirty="0">
              <a:solidFill>
                <a:schemeClr val="tx1">
                  <a:lumMod val="75000"/>
                  <a:lumOff val="25000"/>
                </a:schemeClr>
              </a:solidFill>
            </a:endParaRPr>
          </a:p>
          <a:p>
            <a:r>
              <a:rPr lang="nl-NL" altLang="nl-NL" dirty="0">
                <a:solidFill>
                  <a:schemeClr val="tx1">
                    <a:lumMod val="75000"/>
                    <a:lumOff val="25000"/>
                  </a:schemeClr>
                </a:solidFill>
              </a:rPr>
              <a:t>Deze module bevat daarom veel ‘doe’ opdrachten voor de klas. </a:t>
            </a:r>
          </a:p>
        </p:txBody>
      </p:sp>
    </p:spTree>
    <p:extLst>
      <p:ext uri="{BB962C8B-B14F-4D97-AF65-F5344CB8AC3E}">
        <p14:creationId xmlns:p14="http://schemas.microsoft.com/office/powerpoint/2010/main" val="167685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dirty="0"/>
              <a:t>Democratie doen we </a:t>
            </a:r>
            <a:br>
              <a:rPr lang="nl-NL" altLang="nl-NL" dirty="0"/>
            </a:br>
            <a:r>
              <a:rPr lang="nl-NL" altLang="nl-NL" dirty="0"/>
              <a:t>samen maar …</a:t>
            </a:r>
            <a:endParaRPr lang="nl-NL" dirty="0">
              <a:solidFill>
                <a:srgbClr val="009DD9"/>
              </a:solidFill>
            </a:endParaRPr>
          </a:p>
        </p:txBody>
      </p:sp>
      <p:pic>
        <p:nvPicPr>
          <p:cNvPr id="3" name="Tijdelijke aanduiding voor inhoud 4" descr="Altijd zelf blijven nadenken! - Online tegeltjes bakken - WBVB Rotterdam">
            <a:hlinkClick r:id="rId3" tgtFrame="&quot;_blank&quot;"/>
            <a:extLst>
              <a:ext uri="{FF2B5EF4-FFF2-40B4-BE49-F238E27FC236}">
                <a16:creationId xmlns:a16="http://schemas.microsoft.com/office/drawing/2014/main" id="{5A7F5A78-E439-3BD8-6969-8050848175AE}"/>
              </a:ext>
            </a:extLst>
          </p:cNvPr>
          <p:cNvPicPr>
            <a:picLocks noGrp="1"/>
          </p:cNvPicPr>
          <p:nvPr>
            <p:ph idx="1"/>
          </p:nvPr>
        </p:nvPicPr>
        <p:blipFill>
          <a:blip r:embed="rId4" cstate="print">
            <a:extLst>
              <a:ext uri="{28A0092B-C50C-407E-A947-70E740481C1C}">
                <a14:useLocalDpi xmlns:a14="http://schemas.microsoft.com/office/drawing/2010/main"/>
              </a:ext>
            </a:extLst>
          </a:blip>
          <a:srcRect/>
          <a:stretch>
            <a:fillRect/>
          </a:stretch>
        </p:blipFill>
        <p:spPr bwMode="auto">
          <a:xfrm>
            <a:off x="1043608" y="1844824"/>
            <a:ext cx="4655698" cy="4176464"/>
          </a:xfrm>
          <a:prstGeom prst="rect">
            <a:avLst/>
          </a:prstGeom>
          <a:noFill/>
          <a:ln>
            <a:noFill/>
          </a:ln>
        </p:spPr>
      </p:pic>
    </p:spTree>
    <p:extLst>
      <p:ext uri="{BB962C8B-B14F-4D97-AF65-F5344CB8AC3E}">
        <p14:creationId xmlns:p14="http://schemas.microsoft.com/office/powerpoint/2010/main" val="3234731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476673"/>
            <a:ext cx="2753800" cy="183586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Iemand komt op voor jouw belang</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Je kunt niet elke Nederlander aan de regering laten vertellen wat zij of hij wil.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Daarom zijn er partijen, en iedereen kiest de partij waar hij/zij het zoveel mogelijk mee eens is.</a:t>
            </a:r>
          </a:p>
          <a:p>
            <a:pPr marL="355600" indent="-285750" eaLnBrk="1" fontAlgn="auto" hangingPunct="1">
              <a:spcBef>
                <a:spcPts val="0"/>
              </a:spcBef>
              <a:spcAft>
                <a:spcPts val="0"/>
              </a:spcAft>
              <a:defRPr/>
            </a:pPr>
            <a:r>
              <a:rPr lang="nl-NL" dirty="0">
                <a:solidFill>
                  <a:schemeClr val="tx1">
                    <a:lumMod val="75000"/>
                    <a:lumOff val="25000"/>
                  </a:schemeClr>
                </a:solidFill>
              </a:rPr>
              <a:t>Zo’n partij komt op voor jouw belangen.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Vaak is er één persoon van elke partij die met de anderen moet onderhandelen. Een afgevaardigde.</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Zoiets gaan we oefenen:</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76610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200" dirty="0"/>
              <a:t>Opkomen voor jouw groepje</a:t>
            </a:r>
            <a:endParaRPr lang="nl-NL" sz="3200" dirty="0">
              <a:solidFill>
                <a:srgbClr val="009DD9"/>
              </a:solidFill>
            </a:endParaRPr>
          </a:p>
        </p:txBody>
      </p:sp>
      <p:sp>
        <p:nvSpPr>
          <p:cNvPr id="4" name="Tijdelijke aanduiding voor inhoud 3">
            <a:extLst>
              <a:ext uri="{FF2B5EF4-FFF2-40B4-BE49-F238E27FC236}">
                <a16:creationId xmlns:a16="http://schemas.microsoft.com/office/drawing/2014/main" id="{F42B93D9-4D93-BCE7-102D-04ED2D2EC286}"/>
              </a:ext>
            </a:extLst>
          </p:cNvPr>
          <p:cNvSpPr>
            <a:spLocks noGrp="1"/>
          </p:cNvSpPr>
          <p:nvPr>
            <p:ph idx="1"/>
          </p:nvPr>
        </p:nvSpPr>
        <p:spPr>
          <a:xfrm>
            <a:off x="705231" y="1268760"/>
            <a:ext cx="6348413" cy="4125193"/>
          </a:xfrm>
        </p:spPr>
        <p:txBody>
          <a:bodyPr/>
          <a:lstStyle/>
          <a:p>
            <a:r>
              <a:rPr lang="nl-NL" sz="1600" dirty="0"/>
              <a:t>Jullie klas gaat op excursie. Jullie mogen kiezen uit: </a:t>
            </a:r>
          </a:p>
          <a:p>
            <a:pPr marL="0" indent="0">
              <a:spcBef>
                <a:spcPts val="0"/>
              </a:spcBef>
              <a:buNone/>
            </a:pPr>
            <a:r>
              <a:rPr lang="nl-NL" sz="1600" dirty="0"/>
              <a:t>een boerderij, een wereldmuseum, een voedselbank of </a:t>
            </a:r>
          </a:p>
          <a:p>
            <a:pPr marL="0" indent="0">
              <a:spcBef>
                <a:spcPts val="0"/>
              </a:spcBef>
              <a:buNone/>
            </a:pPr>
            <a:r>
              <a:rPr lang="nl-NL" sz="1600" dirty="0"/>
              <a:t>de Tweede kamer</a:t>
            </a:r>
          </a:p>
          <a:p>
            <a:endParaRPr lang="nl-NL" sz="800" dirty="0"/>
          </a:p>
          <a:p>
            <a:pPr>
              <a:spcBef>
                <a:spcPts val="0"/>
              </a:spcBef>
            </a:pPr>
            <a:r>
              <a:rPr lang="nl-NL" sz="1600" dirty="0">
                <a:solidFill>
                  <a:srgbClr val="3057A1"/>
                </a:solidFill>
              </a:rPr>
              <a:t>Er zijn vier groepen, elke groep kiest een afgevaardigde.</a:t>
            </a:r>
          </a:p>
          <a:p>
            <a:pPr>
              <a:spcBef>
                <a:spcPts val="0"/>
              </a:spcBef>
            </a:pPr>
            <a:r>
              <a:rPr lang="nl-NL" sz="1600" dirty="0">
                <a:solidFill>
                  <a:srgbClr val="3057A1"/>
                </a:solidFill>
              </a:rPr>
              <a:t>Elke groep bespreekt welke excursie zij het liefste willen.</a:t>
            </a:r>
          </a:p>
          <a:p>
            <a:pPr>
              <a:spcBef>
                <a:spcPts val="0"/>
              </a:spcBef>
            </a:pPr>
            <a:r>
              <a:rPr lang="nl-NL" sz="1600" dirty="0">
                <a:solidFill>
                  <a:srgbClr val="3057A1"/>
                </a:solidFill>
              </a:rPr>
              <a:t>Dan gaan de afgevaardigden met elkaar overleggen.</a:t>
            </a:r>
          </a:p>
          <a:p>
            <a:pPr>
              <a:spcBef>
                <a:spcPts val="0"/>
              </a:spcBef>
            </a:pPr>
            <a:r>
              <a:rPr lang="nl-NL" sz="1600" dirty="0">
                <a:solidFill>
                  <a:srgbClr val="3057A1"/>
                </a:solidFill>
              </a:rPr>
              <a:t>Iedereen kan horen wat er door de afgevaardigden besproken wordt.</a:t>
            </a:r>
          </a:p>
          <a:p>
            <a:endParaRPr lang="nl-NL" sz="900" dirty="0"/>
          </a:p>
          <a:p>
            <a:pPr>
              <a:spcBef>
                <a:spcPts val="0"/>
              </a:spcBef>
            </a:pPr>
            <a:r>
              <a:rPr lang="nl-NL" sz="1600" dirty="0">
                <a:solidFill>
                  <a:srgbClr val="3057A1"/>
                </a:solidFill>
              </a:rPr>
              <a:t>De afgevaardigden moeten het eens worden, anders gaat het helemaal niet door</a:t>
            </a:r>
          </a:p>
          <a:p>
            <a:pPr>
              <a:spcBef>
                <a:spcPts val="0"/>
              </a:spcBef>
            </a:pPr>
            <a:r>
              <a:rPr lang="nl-NL" sz="1600" dirty="0">
                <a:solidFill>
                  <a:srgbClr val="3057A1"/>
                </a:solidFill>
              </a:rPr>
              <a:t>Ze proberen alle vier te zorgen dat hun eigen groepje z'n zin krijgt.</a:t>
            </a:r>
          </a:p>
          <a:p>
            <a:pPr>
              <a:spcBef>
                <a:spcPts val="0"/>
              </a:spcBef>
            </a:pPr>
            <a:r>
              <a:rPr lang="nl-NL" sz="1600" dirty="0">
                <a:solidFill>
                  <a:srgbClr val="3057A1"/>
                </a:solidFill>
              </a:rPr>
              <a:t>Maar ze moeten ook goed luisteren en rekening houden met wat anderen willen.</a:t>
            </a:r>
          </a:p>
          <a:p>
            <a:pPr>
              <a:spcBef>
                <a:spcPts val="0"/>
              </a:spcBef>
            </a:pPr>
            <a:r>
              <a:rPr lang="nl-NL" sz="1600" dirty="0">
                <a:solidFill>
                  <a:srgbClr val="3057A1"/>
                </a:solidFill>
              </a:rPr>
              <a:t>Ze mogen na 7 minuten 1x terug naar hun groepje voor kort overleg.</a:t>
            </a:r>
          </a:p>
          <a:p>
            <a:pPr>
              <a:spcBef>
                <a:spcPts val="0"/>
              </a:spcBef>
            </a:pPr>
            <a:endParaRPr lang="nl-NL" sz="1600" dirty="0">
              <a:solidFill>
                <a:srgbClr val="3057A1"/>
              </a:solidFill>
            </a:endParaRPr>
          </a:p>
          <a:p>
            <a:pPr>
              <a:spcBef>
                <a:spcPts val="0"/>
              </a:spcBef>
            </a:pPr>
            <a:r>
              <a:rPr lang="nl-NL" sz="1600" dirty="0"/>
              <a:t>Daarna moet er door de 4 afgevaardigden beslist worden</a:t>
            </a:r>
          </a:p>
          <a:p>
            <a:pPr>
              <a:spcBef>
                <a:spcPts val="0"/>
              </a:spcBef>
            </a:pPr>
            <a:r>
              <a:rPr lang="nl-NL" sz="1600" dirty="0"/>
              <a:t>Welke excursie wordt het ?</a:t>
            </a:r>
          </a:p>
          <a:p>
            <a:endParaRPr lang="nl-NL" sz="1400" dirty="0"/>
          </a:p>
        </p:txBody>
      </p:sp>
    </p:spTree>
    <p:extLst>
      <p:ext uri="{BB962C8B-B14F-4D97-AF65-F5344CB8AC3E}">
        <p14:creationId xmlns:p14="http://schemas.microsoft.com/office/powerpoint/2010/main" val="1195834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000" dirty="0"/>
              <a:t>Iedereen tevreden?</a:t>
            </a:r>
            <a:br>
              <a:rPr lang="nl-NL" altLang="nl-NL" sz="3000" dirty="0"/>
            </a:br>
            <a:r>
              <a:rPr lang="nl-NL" altLang="nl-NL" sz="3000" dirty="0"/>
              <a:t>Of zit dat er gewoon niet in?</a:t>
            </a:r>
            <a:endParaRPr lang="nl-NL" sz="3000" dirty="0">
              <a:solidFill>
                <a:srgbClr val="009DD9"/>
              </a:solidFill>
            </a:endParaRPr>
          </a:p>
        </p:txBody>
      </p:sp>
      <p:sp>
        <p:nvSpPr>
          <p:cNvPr id="4" name="Tijdelijke aanduiding voor inhoud 3">
            <a:extLst>
              <a:ext uri="{FF2B5EF4-FFF2-40B4-BE49-F238E27FC236}">
                <a16:creationId xmlns:a16="http://schemas.microsoft.com/office/drawing/2014/main" id="{F42B93D9-4D93-BCE7-102D-04ED2D2EC286}"/>
              </a:ext>
            </a:extLst>
          </p:cNvPr>
          <p:cNvSpPr>
            <a:spLocks noGrp="1"/>
          </p:cNvSpPr>
          <p:nvPr>
            <p:ph idx="1"/>
          </p:nvPr>
        </p:nvSpPr>
        <p:spPr>
          <a:xfrm>
            <a:off x="755576" y="2132856"/>
            <a:ext cx="6552728" cy="4125193"/>
          </a:xfrm>
        </p:spPr>
        <p:txBody>
          <a:bodyPr/>
          <a:lstStyle/>
          <a:p>
            <a:endParaRPr lang="nl-NL" sz="800" dirty="0"/>
          </a:p>
          <a:p>
            <a:pPr>
              <a:spcBef>
                <a:spcPts val="0"/>
              </a:spcBef>
            </a:pPr>
            <a:r>
              <a:rPr lang="nl-NL" dirty="0">
                <a:solidFill>
                  <a:srgbClr val="3057A1"/>
                </a:solidFill>
              </a:rPr>
              <a:t>Zijn jullie eruit gekomen? </a:t>
            </a:r>
          </a:p>
          <a:p>
            <a:pPr>
              <a:spcBef>
                <a:spcPts val="0"/>
              </a:spcBef>
            </a:pPr>
            <a:r>
              <a:rPr lang="nl-NL" dirty="0">
                <a:solidFill>
                  <a:srgbClr val="3057A1"/>
                </a:solidFill>
              </a:rPr>
              <a:t>Zijn de groepjes er tevreden mee?</a:t>
            </a:r>
          </a:p>
          <a:p>
            <a:pPr>
              <a:spcBef>
                <a:spcPts val="0"/>
              </a:spcBef>
            </a:pPr>
            <a:endParaRPr lang="nl-NL" dirty="0">
              <a:solidFill>
                <a:srgbClr val="3057A1"/>
              </a:solidFill>
            </a:endParaRPr>
          </a:p>
          <a:p>
            <a:pPr>
              <a:spcBef>
                <a:spcPts val="0"/>
              </a:spcBef>
            </a:pPr>
            <a:r>
              <a:rPr lang="nl-NL" dirty="0">
                <a:solidFill>
                  <a:srgbClr val="3057A1"/>
                </a:solidFill>
              </a:rPr>
              <a:t>Hoe ging het?</a:t>
            </a:r>
          </a:p>
          <a:p>
            <a:pPr>
              <a:spcBef>
                <a:spcPts val="0"/>
              </a:spcBef>
            </a:pPr>
            <a:r>
              <a:rPr lang="nl-NL" dirty="0">
                <a:solidFill>
                  <a:srgbClr val="3057A1"/>
                </a:solidFill>
              </a:rPr>
              <a:t>Hoe was het om afgevaardigde te zijn?</a:t>
            </a:r>
          </a:p>
          <a:p>
            <a:pPr>
              <a:spcBef>
                <a:spcPts val="0"/>
              </a:spcBef>
            </a:pPr>
            <a:endParaRPr lang="nl-NL" dirty="0">
              <a:solidFill>
                <a:srgbClr val="3057A1"/>
              </a:solidFill>
            </a:endParaRPr>
          </a:p>
          <a:p>
            <a:pPr>
              <a:spcBef>
                <a:spcPts val="0"/>
              </a:spcBef>
            </a:pPr>
            <a:r>
              <a:rPr lang="nl-NL" dirty="0">
                <a:solidFill>
                  <a:srgbClr val="3057A1"/>
                </a:solidFill>
              </a:rPr>
              <a:t>Denken je dat dit een goede manier is om een grote groep iets te laten beslissen?</a:t>
            </a:r>
          </a:p>
          <a:p>
            <a:pPr>
              <a:spcBef>
                <a:spcPts val="0"/>
              </a:spcBef>
            </a:pPr>
            <a:r>
              <a:rPr lang="nl-NL" dirty="0">
                <a:solidFill>
                  <a:srgbClr val="3057A1"/>
                </a:solidFill>
              </a:rPr>
              <a:t>Wat zijn de voordelen en wat zijn de nadelen?</a:t>
            </a:r>
          </a:p>
          <a:p>
            <a:pPr>
              <a:spcBef>
                <a:spcPts val="0"/>
              </a:spcBef>
            </a:pPr>
            <a:endParaRPr lang="nl-NL" sz="1600" dirty="0">
              <a:solidFill>
                <a:srgbClr val="3057A1"/>
              </a:solidFill>
            </a:endParaRPr>
          </a:p>
          <a:p>
            <a:endParaRPr lang="nl-NL" sz="1400" dirty="0"/>
          </a:p>
        </p:txBody>
      </p:sp>
    </p:spTree>
    <p:extLst>
      <p:ext uri="{BB962C8B-B14F-4D97-AF65-F5344CB8AC3E}">
        <p14:creationId xmlns:p14="http://schemas.microsoft.com/office/powerpoint/2010/main" val="2976083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4478039-2C54-9833-5FD7-BD8FE1F06F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24128" y="980728"/>
            <a:ext cx="2617710" cy="98654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Ruzie?!</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Soms lijkt een onderhandeling helemaal mis te gaan.</a:t>
            </a:r>
          </a:p>
          <a:p>
            <a:pPr marL="355600" indent="-285750" eaLnBrk="1" fontAlgn="auto" hangingPunct="1">
              <a:spcBef>
                <a:spcPts val="0"/>
              </a:spcBef>
              <a:spcAft>
                <a:spcPts val="0"/>
              </a:spcAft>
              <a:defRPr/>
            </a:pPr>
            <a:r>
              <a:rPr lang="nl-NL" dirty="0">
                <a:solidFill>
                  <a:schemeClr val="tx1">
                    <a:lumMod val="75000"/>
                    <a:lumOff val="25000"/>
                  </a:schemeClr>
                </a:solidFill>
              </a:rPr>
              <a:t>Het wordt ruzie!</a:t>
            </a:r>
          </a:p>
          <a:p>
            <a:pPr marL="355600" indent="-285750" eaLnBrk="1" fontAlgn="auto" hangingPunct="1">
              <a:spcBef>
                <a:spcPts val="0"/>
              </a:spcBef>
              <a:spcAft>
                <a:spcPts val="0"/>
              </a:spcAft>
              <a:defRPr/>
            </a:pPr>
            <a:r>
              <a:rPr lang="nl-NL" dirty="0">
                <a:solidFill>
                  <a:schemeClr val="tx1">
                    <a:lumMod val="75000"/>
                    <a:lumOff val="25000"/>
                  </a:schemeClr>
                </a:solidFill>
              </a:rPr>
              <a:t>Hoe kom je eruit? </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411347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Lettertype, handschrift, diagram&#10;&#10;Automatisch gegenereerde beschrijving">
            <a:extLst>
              <a:ext uri="{FF2B5EF4-FFF2-40B4-BE49-F238E27FC236}">
                <a16:creationId xmlns:a16="http://schemas.microsoft.com/office/drawing/2014/main" id="{13D79E2F-E298-705C-7A69-17492BD233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4268" y="692695"/>
            <a:ext cx="2400140" cy="144084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nu?</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133538"/>
            <a:ext cx="6696744" cy="3384376"/>
          </a:xfrm>
        </p:spPr>
        <p:txBody>
          <a:body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nl-NL" b="0" i="0" u="none" strike="noStrike" kern="1200" cap="none" spc="0" normalizeH="0" baseline="0" noProof="0" dirty="0">
                <a:ln>
                  <a:noFill/>
                </a:ln>
                <a:solidFill>
                  <a:srgbClr val="3E3D2D"/>
                </a:solidFill>
                <a:effectLst/>
                <a:uLnTx/>
                <a:uFillTx/>
              </a:rPr>
              <a:t>Zo’n ruzie kan op drie manieren aflopen:</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nl-NL" sz="1100" b="0" i="0" u="none" strike="noStrike" kern="1200" cap="none" spc="0" normalizeH="0" baseline="0" noProof="0" dirty="0">
              <a:ln>
                <a:noFill/>
              </a:ln>
              <a:solidFill>
                <a:srgbClr val="3E3D2D"/>
              </a:solidFill>
              <a:effectLst/>
              <a:uLnTx/>
              <a:uFillTx/>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nl-NL" b="1" i="0" u="none" strike="noStrike" kern="1200" cap="none" spc="0" normalizeH="0" baseline="0" noProof="0" dirty="0">
                <a:ln>
                  <a:noFill/>
                </a:ln>
                <a:solidFill>
                  <a:srgbClr val="3E3D2D"/>
                </a:solidFill>
                <a:effectLst/>
                <a:uLnTx/>
                <a:uFillTx/>
              </a:rPr>
              <a:t>WIN - WIN  </a:t>
            </a:r>
            <a:r>
              <a:rPr kumimoji="0" lang="nl-NL" b="0" i="0" u="none" strike="noStrike" kern="1200" cap="none" spc="0" normalizeH="0" baseline="0" noProof="0" dirty="0">
                <a:ln>
                  <a:noFill/>
                </a:ln>
                <a:solidFill>
                  <a:srgbClr val="3E3D2D"/>
                </a:solidFill>
                <a:effectLst/>
                <a:uLnTx/>
                <a:uFillTx/>
              </a:rPr>
              <a:t>=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nl-NL" b="0" i="0" u="none" strike="noStrike" kern="1200" cap="none" spc="0" normalizeH="0" baseline="0" noProof="0" dirty="0">
                <a:ln>
                  <a:noFill/>
                </a:ln>
                <a:solidFill>
                  <a:srgbClr val="3E3D2D"/>
                </a:solidFill>
                <a:effectLst/>
                <a:uLnTx/>
                <a:uFillTx/>
              </a:rPr>
              <a:t>Iedereen tevreden</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nl-NL" sz="1200" b="0" i="0" u="none" strike="noStrike" kern="1200" cap="none" spc="0" normalizeH="0" baseline="0" noProof="0" dirty="0">
              <a:ln>
                <a:noFill/>
              </a:ln>
              <a:solidFill>
                <a:srgbClr val="3E3D2D"/>
              </a:solidFill>
              <a:effectLst/>
              <a:uLnTx/>
              <a:uFillTx/>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nl-NL" b="1" i="0" u="none" strike="noStrike" kern="1200" cap="none" spc="0" normalizeH="0" baseline="0" noProof="0" dirty="0">
                <a:ln>
                  <a:noFill/>
                </a:ln>
                <a:solidFill>
                  <a:srgbClr val="3E3D2D"/>
                </a:solidFill>
                <a:effectLst/>
                <a:uLnTx/>
                <a:uFillTx/>
              </a:rPr>
              <a:t>WIN - VERLIES </a:t>
            </a:r>
            <a:r>
              <a:rPr kumimoji="0" lang="nl-NL" b="0" i="0" u="none" strike="noStrike" kern="1200" cap="none" spc="0" normalizeH="0" baseline="0" noProof="0" dirty="0">
                <a:ln>
                  <a:noFill/>
                </a:ln>
                <a:solidFill>
                  <a:srgbClr val="3E3D2D"/>
                </a:solidFill>
                <a:effectLst/>
                <a:uLnTx/>
                <a:uFillTx/>
              </a:rPr>
              <a:t>=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nl-NL" b="0" i="0" u="none" strike="noStrike" kern="1200" cap="none" spc="0" normalizeH="0" baseline="0" noProof="0" dirty="0">
                <a:ln>
                  <a:noFill/>
                </a:ln>
                <a:solidFill>
                  <a:srgbClr val="3E3D2D"/>
                </a:solidFill>
                <a:effectLst/>
                <a:uLnTx/>
                <a:uFillTx/>
              </a:rPr>
              <a:t>De helft blij en de andere ontevreden, boos of verdrietig</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nl-NL" sz="1200" b="0" i="0" u="none" strike="noStrike" kern="1200" cap="none" spc="0" normalizeH="0" baseline="0" noProof="0" dirty="0">
              <a:ln>
                <a:noFill/>
              </a:ln>
              <a:solidFill>
                <a:srgbClr val="3E3D2D"/>
              </a:solidFill>
              <a:effectLst/>
              <a:uLnTx/>
              <a:uFillTx/>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nl-NL" b="1" i="0" u="none" strike="noStrike" kern="1200" cap="none" spc="0" normalizeH="0" baseline="0" noProof="0" dirty="0">
                <a:ln>
                  <a:noFill/>
                </a:ln>
                <a:solidFill>
                  <a:srgbClr val="3E3D2D"/>
                </a:solidFill>
                <a:effectLst/>
                <a:uLnTx/>
                <a:uFillTx/>
              </a:rPr>
              <a:t>VERLIES - VERLIES </a:t>
            </a:r>
            <a:r>
              <a:rPr kumimoji="0" lang="nl-NL" b="0" i="0" u="none" strike="noStrike" kern="1200" cap="none" spc="0" normalizeH="0" baseline="0" noProof="0" dirty="0">
                <a:ln>
                  <a:noFill/>
                </a:ln>
                <a:solidFill>
                  <a:srgbClr val="3E3D2D"/>
                </a:solidFill>
                <a:effectLst/>
                <a:uLnTx/>
                <a:uFillTx/>
              </a:rPr>
              <a:t>=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nl-NL" b="0" i="0" u="none" strike="noStrike" kern="1200" cap="none" spc="0" normalizeH="0" baseline="0" noProof="0" dirty="0">
                <a:ln>
                  <a:noFill/>
                </a:ln>
                <a:solidFill>
                  <a:srgbClr val="3E3D2D"/>
                </a:solidFill>
                <a:effectLst/>
                <a:uLnTx/>
                <a:uFillTx/>
              </a:rPr>
              <a:t>Allemaal ontevreden, boos of verdrietig</a:t>
            </a: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54179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4478039-2C54-9833-5FD7-BD8FE1F06F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36096" y="527541"/>
            <a:ext cx="3098303" cy="174150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Hoe kom je eruit?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09601" y="2256647"/>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Soms zoeken partijen een oplossing en geven ze allebei te veel toe. Zo kunnen ze door regeren. De mensen die op ze gestemd hebben zijn daar dan niet zo blij mee …</a:t>
            </a:r>
          </a:p>
          <a:p>
            <a:pPr marL="355600" indent="-285750" eaLnBrk="1" fontAlgn="auto" hangingPunct="1">
              <a:spcBef>
                <a:spcPts val="0"/>
              </a:spcBef>
              <a:spcAft>
                <a:spcPts val="0"/>
              </a:spcAft>
              <a:defRPr/>
            </a:pPr>
            <a:r>
              <a:rPr lang="nl-NL" dirty="0">
                <a:solidFill>
                  <a:schemeClr val="tx1">
                    <a:lumMod val="75000"/>
                    <a:lumOff val="25000"/>
                  </a:schemeClr>
                </a:solidFill>
              </a:rPr>
              <a:t>Ze voelen zich bedrogen.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Soms komen partijen er echt niet uit. </a:t>
            </a:r>
          </a:p>
          <a:p>
            <a:pPr marL="355600" indent="-285750" eaLnBrk="1" fontAlgn="auto" hangingPunct="1">
              <a:spcBef>
                <a:spcPts val="0"/>
              </a:spcBef>
              <a:spcAft>
                <a:spcPts val="0"/>
              </a:spcAft>
              <a:defRPr/>
            </a:pPr>
            <a:r>
              <a:rPr lang="nl-NL" dirty="0">
                <a:solidFill>
                  <a:schemeClr val="tx1">
                    <a:lumMod val="75000"/>
                    <a:lumOff val="25000"/>
                  </a:schemeClr>
                </a:solidFill>
              </a:rPr>
              <a:t>Ze kunnen niet samen verder regeren.</a:t>
            </a:r>
          </a:p>
          <a:p>
            <a:pPr marL="355600" indent="-285750" eaLnBrk="1" fontAlgn="auto" hangingPunct="1">
              <a:spcBef>
                <a:spcPts val="0"/>
              </a:spcBef>
              <a:spcAft>
                <a:spcPts val="0"/>
              </a:spcAft>
              <a:defRPr/>
            </a:pPr>
            <a:r>
              <a:rPr lang="nl-NL" dirty="0">
                <a:solidFill>
                  <a:schemeClr val="tx1">
                    <a:lumMod val="75000"/>
                    <a:lumOff val="25000"/>
                  </a:schemeClr>
                </a:solidFill>
              </a:rPr>
              <a:t>Dan is de regering ‘gevallen’.</a:t>
            </a:r>
          </a:p>
          <a:p>
            <a:pPr marL="355600" indent="-285750" eaLnBrk="1" fontAlgn="auto" hangingPunct="1">
              <a:spcBef>
                <a:spcPts val="0"/>
              </a:spcBef>
              <a:spcAft>
                <a:spcPts val="0"/>
              </a:spcAft>
              <a:defRPr/>
            </a:pPr>
            <a:r>
              <a:rPr lang="nl-NL" dirty="0">
                <a:solidFill>
                  <a:schemeClr val="tx1">
                    <a:lumMod val="75000"/>
                    <a:lumOff val="25000"/>
                  </a:schemeClr>
                </a:solidFill>
              </a:rPr>
              <a:t>Er komen nieuwe verkiezingen, zodat we allemaal een beetje kunnen meebeslissen hoe het verder moet.</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411467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81601" y="591928"/>
            <a:ext cx="2664296" cy="148058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Het algemeen belang</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16832"/>
            <a:ext cx="6696744" cy="3384376"/>
          </a:xfrm>
        </p:spPr>
        <p:txBody>
          <a:bodyPr/>
          <a:lstStyle/>
          <a:p>
            <a:pPr marL="355600" indent="-285750" eaLnBrk="1" fontAlgn="auto" hangingPunct="1">
              <a:spcBef>
                <a:spcPts val="0"/>
              </a:spcBef>
              <a:spcAft>
                <a:spcPts val="0"/>
              </a:spcAft>
              <a:defRPr/>
            </a:pPr>
            <a:r>
              <a:rPr lang="nl-NL" sz="1600" dirty="0">
                <a:solidFill>
                  <a:schemeClr val="tx1">
                    <a:lumMod val="75000"/>
                    <a:lumOff val="25000"/>
                  </a:schemeClr>
                </a:solidFill>
              </a:rPr>
              <a:t>Hoe krijgen we nieuwe wetten, wie beslist dat ?</a:t>
            </a:r>
          </a:p>
          <a:p>
            <a:pPr marL="355600" indent="-285750" eaLnBrk="1" fontAlgn="auto" hangingPunct="1">
              <a:spcBef>
                <a:spcPts val="0"/>
              </a:spcBef>
              <a:spcAft>
                <a:spcPts val="0"/>
              </a:spcAft>
              <a:defRPr/>
            </a:pPr>
            <a:r>
              <a:rPr lang="nl-NL" sz="1600" dirty="0">
                <a:solidFill>
                  <a:schemeClr val="tx1">
                    <a:lumMod val="75000"/>
                    <a:lumOff val="25000"/>
                  </a:schemeClr>
                </a:solidFill>
              </a:rPr>
              <a:t>Ideeën veranderen en daarom zijn er soms nieuwe wetten nodig.</a:t>
            </a:r>
          </a:p>
          <a:p>
            <a:pPr marL="355600" indent="-285750" eaLnBrk="1" fontAlgn="auto" hangingPunct="1">
              <a:spcBef>
                <a:spcPts val="0"/>
              </a:spcBef>
              <a:spcAft>
                <a:spcPts val="0"/>
              </a:spcAft>
              <a:defRPr/>
            </a:pPr>
            <a:endParaRPr lang="nl-NL" sz="1000" dirty="0">
              <a:solidFill>
                <a:schemeClr val="tx1">
                  <a:lumMod val="75000"/>
                  <a:lumOff val="25000"/>
                </a:schemeClr>
              </a:solidFill>
            </a:endParaRPr>
          </a:p>
          <a:p>
            <a:pPr marL="355600" indent="-285750" eaLnBrk="1" fontAlgn="auto" hangingPunct="1">
              <a:spcBef>
                <a:spcPts val="0"/>
              </a:spcBef>
              <a:spcAft>
                <a:spcPts val="0"/>
              </a:spcAft>
              <a:defRPr/>
            </a:pPr>
            <a:r>
              <a:rPr lang="nl-NL" sz="1600" dirty="0">
                <a:solidFill>
                  <a:schemeClr val="tx1">
                    <a:lumMod val="75000"/>
                    <a:lumOff val="25000"/>
                  </a:schemeClr>
                </a:solidFill>
              </a:rPr>
              <a:t>Vroeger mocht dat overal roken, dat is nu op heel veel plaatsen verboden, omdat het zo ongezond is. Om ons te beschermen zijn er nieuwe wetten gemaakt.</a:t>
            </a:r>
          </a:p>
          <a:p>
            <a:pPr marL="355600" indent="-285750" eaLnBrk="1" fontAlgn="auto" hangingPunct="1">
              <a:spcBef>
                <a:spcPts val="0"/>
              </a:spcBef>
              <a:spcAft>
                <a:spcPts val="0"/>
              </a:spcAft>
              <a:defRPr/>
            </a:pPr>
            <a:endParaRPr lang="nl-NL" sz="1000" dirty="0">
              <a:solidFill>
                <a:schemeClr val="tx1">
                  <a:lumMod val="75000"/>
                  <a:lumOff val="25000"/>
                </a:schemeClr>
              </a:solidFill>
            </a:endParaRPr>
          </a:p>
          <a:p>
            <a:pPr marL="355600" indent="-285750" eaLnBrk="1" fontAlgn="auto" hangingPunct="1">
              <a:spcBef>
                <a:spcPts val="0"/>
              </a:spcBef>
              <a:spcAft>
                <a:spcPts val="0"/>
              </a:spcAft>
              <a:defRPr/>
            </a:pPr>
            <a:r>
              <a:rPr lang="nl-NL" sz="1600" dirty="0">
                <a:solidFill>
                  <a:schemeClr val="tx1">
                    <a:lumMod val="75000"/>
                    <a:lumOff val="25000"/>
                  </a:schemeClr>
                </a:solidFill>
              </a:rPr>
              <a:t>Een nieuwe wet.</a:t>
            </a:r>
          </a:p>
          <a:p>
            <a:pPr marL="355600" indent="-285750" eaLnBrk="1" fontAlgn="auto" hangingPunct="1">
              <a:spcBef>
                <a:spcPts val="0"/>
              </a:spcBef>
              <a:spcAft>
                <a:spcPts val="0"/>
              </a:spcAft>
              <a:defRPr/>
            </a:pPr>
            <a:r>
              <a:rPr lang="nl-NL" sz="1600" dirty="0">
                <a:solidFill>
                  <a:schemeClr val="tx1">
                    <a:lumMod val="75000"/>
                    <a:lumOff val="25000"/>
                  </a:schemeClr>
                </a:solidFill>
              </a:rPr>
              <a:t>Eerst wordt er een wetsvoorstel gemaakt door een kleine groep. </a:t>
            </a:r>
          </a:p>
          <a:p>
            <a:pPr marL="355600" indent="-285750" eaLnBrk="1" fontAlgn="auto" hangingPunct="1">
              <a:spcBef>
                <a:spcPts val="0"/>
              </a:spcBef>
              <a:spcAft>
                <a:spcPts val="0"/>
              </a:spcAft>
              <a:defRPr/>
            </a:pPr>
            <a:r>
              <a:rPr lang="nl-NL" sz="1600" dirty="0">
                <a:solidFill>
                  <a:schemeClr val="tx1">
                    <a:lumMod val="75000"/>
                    <a:lumOff val="25000"/>
                  </a:schemeClr>
                </a:solidFill>
              </a:rPr>
              <a:t>Dan mag de 2e kamer er over stemmen.(grote groep)</a:t>
            </a:r>
          </a:p>
          <a:p>
            <a:pPr marL="355600" indent="-285750" eaLnBrk="1" fontAlgn="auto" hangingPunct="1">
              <a:spcBef>
                <a:spcPts val="0"/>
              </a:spcBef>
              <a:spcAft>
                <a:spcPts val="0"/>
              </a:spcAft>
              <a:defRPr/>
            </a:pPr>
            <a:r>
              <a:rPr lang="nl-NL" sz="1600" dirty="0">
                <a:solidFill>
                  <a:schemeClr val="tx1">
                    <a:lumMod val="75000"/>
                    <a:lumOff val="25000"/>
                  </a:schemeClr>
                </a:solidFill>
              </a:rPr>
              <a:t>In de 2e kamer zitten mensen van alle partijen die bij de verkiezingen  zijn gekozen.</a:t>
            </a:r>
          </a:p>
          <a:p>
            <a:pPr marL="355600" indent="-285750" eaLnBrk="1" fontAlgn="auto" hangingPunct="1">
              <a:spcBef>
                <a:spcPts val="0"/>
              </a:spcBef>
              <a:spcAft>
                <a:spcPts val="0"/>
              </a:spcAft>
              <a:defRPr/>
            </a:pPr>
            <a:endParaRPr lang="nl-NL" sz="1000" dirty="0">
              <a:solidFill>
                <a:schemeClr val="tx1">
                  <a:lumMod val="75000"/>
                  <a:lumOff val="25000"/>
                </a:schemeClr>
              </a:solidFill>
            </a:endParaRPr>
          </a:p>
          <a:p>
            <a:pPr marL="355600" indent="-285750" eaLnBrk="1" fontAlgn="auto" hangingPunct="1">
              <a:spcBef>
                <a:spcPts val="0"/>
              </a:spcBef>
              <a:spcAft>
                <a:spcPts val="0"/>
              </a:spcAft>
              <a:defRPr/>
            </a:pPr>
            <a:r>
              <a:rPr lang="nl-NL" sz="1600" dirty="0">
                <a:solidFill>
                  <a:schemeClr val="tx1">
                    <a:lumMod val="75000"/>
                    <a:lumOff val="25000"/>
                  </a:schemeClr>
                </a:solidFill>
              </a:rPr>
              <a:t>Drie mogelijkheden: De wet wordt  aangenomen, of helemaal niet. </a:t>
            </a:r>
          </a:p>
          <a:p>
            <a:pPr marL="355600" indent="-285750" eaLnBrk="1" fontAlgn="auto" hangingPunct="1">
              <a:spcBef>
                <a:spcPts val="0"/>
              </a:spcBef>
              <a:spcAft>
                <a:spcPts val="0"/>
              </a:spcAft>
              <a:defRPr/>
            </a:pPr>
            <a:r>
              <a:rPr lang="nl-NL" sz="1600" dirty="0">
                <a:solidFill>
                  <a:schemeClr val="tx1">
                    <a:lumMod val="75000"/>
                    <a:lumOff val="25000"/>
                  </a:schemeClr>
                </a:solidFill>
              </a:rPr>
              <a:t>Of hij moet een beetje veranderd worden en dan pas aangenomen.</a:t>
            </a:r>
          </a:p>
          <a:p>
            <a:pPr marL="355600" indent="-285750" eaLnBrk="1" fontAlgn="auto" hangingPunct="1">
              <a:spcBef>
                <a:spcPts val="0"/>
              </a:spcBef>
              <a:spcAft>
                <a:spcPts val="0"/>
              </a:spcAft>
              <a:defRPr/>
            </a:pPr>
            <a:endParaRPr lang="nl-NL" sz="1000" dirty="0">
              <a:solidFill>
                <a:schemeClr val="tx1">
                  <a:lumMod val="75000"/>
                  <a:lumOff val="25000"/>
                </a:schemeClr>
              </a:solidFill>
            </a:endParaRPr>
          </a:p>
          <a:p>
            <a:pPr marL="355600" indent="-285750" eaLnBrk="1" fontAlgn="auto" hangingPunct="1">
              <a:spcBef>
                <a:spcPts val="0"/>
              </a:spcBef>
              <a:spcAft>
                <a:spcPts val="0"/>
              </a:spcAft>
              <a:defRPr/>
            </a:pPr>
            <a:r>
              <a:rPr lang="nl-NL" sz="1600" dirty="0">
                <a:solidFill>
                  <a:schemeClr val="tx1">
                    <a:lumMod val="75000"/>
                    <a:lumOff val="25000"/>
                  </a:schemeClr>
                </a:solidFill>
              </a:rPr>
              <a:t>Als hij wordt aangenomen controleert de 1e kamer nog of alles goed  gedaan is.</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773130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81600" y="476672"/>
            <a:ext cx="3785791"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Nieuwe wetten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09601" y="2382416"/>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Jullie gaan ook een nieuw wetsvoorstel maken. Over vuurwerk.</a:t>
            </a:r>
          </a:p>
          <a:p>
            <a:pPr marL="355600" indent="-285750" eaLnBrk="1" fontAlgn="auto" hangingPunct="1">
              <a:spcBef>
                <a:spcPts val="0"/>
              </a:spcBef>
              <a:spcAft>
                <a:spcPts val="0"/>
              </a:spcAft>
              <a:defRPr/>
            </a:pPr>
            <a:r>
              <a:rPr lang="nl-NL" dirty="0">
                <a:solidFill>
                  <a:schemeClr val="tx1">
                    <a:lumMod val="75000"/>
                    <a:lumOff val="25000"/>
                  </a:schemeClr>
                </a:solidFill>
              </a:rPr>
              <a:t>Er zijn mooie professionele vuurwerkshows.</a:t>
            </a:r>
          </a:p>
          <a:p>
            <a:pPr marL="355600" indent="-285750" eaLnBrk="1" fontAlgn="auto" hangingPunct="1">
              <a:spcBef>
                <a:spcPts val="0"/>
              </a:spcBef>
              <a:spcAft>
                <a:spcPts val="0"/>
              </a:spcAft>
              <a:defRPr/>
            </a:pPr>
            <a:r>
              <a:rPr lang="nl-NL" dirty="0">
                <a:solidFill>
                  <a:schemeClr val="tx1">
                    <a:lumMod val="75000"/>
                    <a:lumOff val="25000"/>
                  </a:schemeClr>
                </a:solidFill>
              </a:rPr>
              <a:t>En veel mensen vinden het heel leuk om op straat zelf vuurwerk af te steken.</a:t>
            </a:r>
          </a:p>
          <a:p>
            <a:pPr marL="355600" indent="-285750" eaLnBrk="1" fontAlgn="auto" hangingPunct="1">
              <a:spcBef>
                <a:spcPts val="0"/>
              </a:spcBef>
              <a:spcAft>
                <a:spcPts val="0"/>
              </a:spcAft>
              <a:defRPr/>
            </a:pPr>
            <a:r>
              <a:rPr lang="nl-NL" dirty="0">
                <a:solidFill>
                  <a:schemeClr val="tx1">
                    <a:lumMod val="75000"/>
                    <a:lumOff val="25000"/>
                  </a:schemeClr>
                </a:solidFill>
              </a:rPr>
              <a:t> Maar Vuurwerk is ook gevaarlijk, elk jaar zijn er veel gewonden. Mensen die een hand kwijtraken, of blind worden. </a:t>
            </a:r>
          </a:p>
          <a:p>
            <a:pPr marL="69850" indent="0" eaLnBrk="1" fontAlgn="auto" hangingPunct="1">
              <a:spcBef>
                <a:spcPts val="0"/>
              </a:spcBef>
              <a:spcAft>
                <a:spcPts val="0"/>
              </a:spcAft>
              <a:buNone/>
              <a:defRPr/>
            </a:pPr>
            <a:endParaRPr lang="nl-NL" sz="2000" dirty="0">
              <a:solidFill>
                <a:schemeClr val="tx1">
                  <a:lumMod val="75000"/>
                  <a:lumOff val="25000"/>
                </a:schemeClr>
              </a:solidFill>
            </a:endParaRPr>
          </a:p>
        </p:txBody>
      </p:sp>
    </p:spTree>
    <p:extLst>
      <p:ext uri="{BB962C8B-B14F-4D97-AF65-F5344CB8AC3E}">
        <p14:creationId xmlns:p14="http://schemas.microsoft.com/office/powerpoint/2010/main" val="1669283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A54C7D9-D13C-DC83-6007-F9893E0392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89104" y="609600"/>
            <a:ext cx="1451248" cy="1451248"/>
          </a:xfrm>
          <a:prstGeom prst="rect">
            <a:avLst/>
          </a:prstGeom>
        </p:spPr>
      </p:pic>
      <p:pic>
        <p:nvPicPr>
          <p:cNvPr id="9" name="irc_mi">
            <a:hlinkClick r:id="rId3"/>
            <a:extLst>
              <a:ext uri="{FF2B5EF4-FFF2-40B4-BE49-F238E27FC236}">
                <a16:creationId xmlns:a16="http://schemas.microsoft.com/office/drawing/2014/main" id="{EEF51C8D-6B5A-4C89-F9D1-F04297132A3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092281" y="5012152"/>
            <a:ext cx="1369574" cy="136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Verschillende meningen</a:t>
            </a:r>
          </a:p>
        </p:txBody>
      </p:sp>
      <p:sp>
        <p:nvSpPr>
          <p:cNvPr id="5" name="Tekstvak 4">
            <a:extLst>
              <a:ext uri="{FF2B5EF4-FFF2-40B4-BE49-F238E27FC236}">
                <a16:creationId xmlns:a16="http://schemas.microsoft.com/office/drawing/2014/main" id="{9A145B52-6D77-DC1B-9343-518C1D4B199B}"/>
              </a:ext>
            </a:extLst>
          </p:cNvPr>
          <p:cNvSpPr txBox="1"/>
          <p:nvPr/>
        </p:nvSpPr>
        <p:spPr>
          <a:xfrm>
            <a:off x="831478" y="2282769"/>
            <a:ext cx="5904656" cy="3416320"/>
          </a:xfrm>
          <a:prstGeom prst="rect">
            <a:avLst/>
          </a:prstGeom>
          <a:noFill/>
        </p:spPr>
        <p:txBody>
          <a:bodyPr wrap="square" rtlCol="0">
            <a:spAutoFit/>
          </a:bodyPr>
          <a:lstStyle/>
          <a:p>
            <a:r>
              <a:rPr lang="nl-NL" sz="1800" dirty="0">
                <a:latin typeface="+mn-lt"/>
              </a:rPr>
              <a:t>1- Sommige mensen willen het afsteken van vuurwerk helemaal verbieden. Alleen nog vuurwerkshows door professionals.</a:t>
            </a:r>
          </a:p>
          <a:p>
            <a:endParaRPr lang="nl-NL" sz="1800" dirty="0">
              <a:latin typeface="+mn-lt"/>
            </a:endParaRPr>
          </a:p>
          <a:p>
            <a:r>
              <a:rPr lang="nl-NL" sz="1800" dirty="0">
                <a:latin typeface="+mn-lt"/>
              </a:rPr>
              <a:t>2 - Anderen willen er speciale gebieden voor aanwijzen, dan kun je het niet overal in je eigen straat afsteken, maar daar mag het wel.</a:t>
            </a:r>
          </a:p>
          <a:p>
            <a:endParaRPr lang="nl-NL" sz="1800" dirty="0">
              <a:latin typeface="+mn-lt"/>
            </a:endParaRPr>
          </a:p>
          <a:p>
            <a:r>
              <a:rPr lang="nl-NL" sz="1800" dirty="0">
                <a:latin typeface="+mn-lt"/>
              </a:rPr>
              <a:t>3 - En een groep vindt dat het moet blijven zoals het altijd is geweest, iedereen mag overal vuurwerk afsteken.</a:t>
            </a:r>
          </a:p>
          <a:p>
            <a:endParaRPr lang="nl-NL" sz="1800" dirty="0">
              <a:latin typeface="+mn-lt"/>
            </a:endParaRPr>
          </a:p>
        </p:txBody>
      </p:sp>
    </p:spTree>
    <p:extLst>
      <p:ext uri="{BB962C8B-B14F-4D97-AF65-F5344CB8AC3E}">
        <p14:creationId xmlns:p14="http://schemas.microsoft.com/office/powerpoint/2010/main" val="276816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shuis, hemel, water, wolk&#10;&#10;Automatisch gegenereerde beschrijving">
            <a:extLst>
              <a:ext uri="{FF2B5EF4-FFF2-40B4-BE49-F238E27FC236}">
                <a16:creationId xmlns:a16="http://schemas.microsoft.com/office/drawing/2014/main" id="{30C780B7-91E6-7EA7-14C3-32538928D2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576" y="426170"/>
            <a:ext cx="2945612" cy="1956246"/>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Les 1 Democratie?</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82416"/>
            <a:ext cx="6348413" cy="4125193"/>
          </a:xfrm>
        </p:spPr>
        <p:txBody>
          <a:bodyPr/>
          <a:lstStyle/>
          <a:p>
            <a:r>
              <a:rPr lang="nl-NL" altLang="nl-NL" dirty="0">
                <a:solidFill>
                  <a:schemeClr val="tx1">
                    <a:lumMod val="75000"/>
                    <a:lumOff val="25000"/>
                  </a:schemeClr>
                </a:solidFill>
              </a:rPr>
              <a:t>We wonen in Nederland in een democratie.</a:t>
            </a:r>
          </a:p>
          <a:p>
            <a:endParaRPr lang="nl-NL" altLang="nl-NL" dirty="0">
              <a:solidFill>
                <a:schemeClr val="tx1">
                  <a:lumMod val="75000"/>
                  <a:lumOff val="25000"/>
                </a:schemeClr>
              </a:solidFill>
            </a:endParaRPr>
          </a:p>
          <a:p>
            <a:r>
              <a:rPr lang="nl-NL" altLang="nl-NL" dirty="0">
                <a:solidFill>
                  <a:schemeClr val="tx1">
                    <a:lumMod val="75000"/>
                    <a:lumOff val="25000"/>
                  </a:schemeClr>
                </a:solidFill>
              </a:rPr>
              <a:t>Maar wat is dat nou eigenlijk ? </a:t>
            </a:r>
          </a:p>
          <a:p>
            <a:r>
              <a:rPr lang="nl-NL" altLang="nl-NL" dirty="0">
                <a:solidFill>
                  <a:schemeClr val="tx1">
                    <a:lumMod val="75000"/>
                    <a:lumOff val="25000"/>
                  </a:schemeClr>
                </a:solidFill>
              </a:rPr>
              <a:t>En wat heb jij daar mee te maken ?</a:t>
            </a:r>
          </a:p>
          <a:p>
            <a:r>
              <a:rPr lang="nl-NL" altLang="nl-NL" dirty="0">
                <a:solidFill>
                  <a:schemeClr val="tx1">
                    <a:lumMod val="75000"/>
                    <a:lumOff val="25000"/>
                  </a:schemeClr>
                </a:solidFill>
              </a:rPr>
              <a:t>Daarover gaat het in deze module.</a:t>
            </a:r>
          </a:p>
        </p:txBody>
      </p:sp>
    </p:spTree>
    <p:extLst>
      <p:ext uri="{BB962C8B-B14F-4D97-AF65-F5344CB8AC3E}">
        <p14:creationId xmlns:p14="http://schemas.microsoft.com/office/powerpoint/2010/main" val="2661422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Lettertype, Graphics, grafische vormgeving&#10;&#10;Automatisch gegenereerde beschrijving">
            <a:extLst>
              <a:ext uri="{FF2B5EF4-FFF2-40B4-BE49-F238E27FC236}">
                <a16:creationId xmlns:a16="http://schemas.microsoft.com/office/drawing/2014/main" id="{E1E87A16-D6DB-B9B5-B56C-C9D8B66657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6136" y="476672"/>
            <a:ext cx="2448272" cy="179608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sz="3200" dirty="0"/>
              <a:t>Wat wordt de nieuwe wet?</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99592" y="2272755"/>
            <a:ext cx="6696744" cy="3384376"/>
          </a:xfrm>
        </p:spPr>
        <p:txBody>
          <a:bodyPr/>
          <a:lstStyle/>
          <a:p>
            <a:r>
              <a:rPr lang="nl-NL" altLang="nl-NL" dirty="0"/>
              <a:t>De nieuwe vuurwerkwet moet in het belang van alle mensen zijn!</a:t>
            </a:r>
          </a:p>
          <a:p>
            <a:r>
              <a:rPr lang="nl-NL" altLang="nl-NL" dirty="0"/>
              <a:t>Daarbij moet je denken aan de </a:t>
            </a:r>
            <a:r>
              <a:rPr lang="nl-NL" altLang="nl-NL" b="1" dirty="0">
                <a:solidFill>
                  <a:srgbClr val="3057A1"/>
                </a:solidFill>
              </a:rPr>
              <a:t>vrijheid</a:t>
            </a:r>
            <a:r>
              <a:rPr lang="nl-NL" altLang="nl-NL" dirty="0"/>
              <a:t> en de </a:t>
            </a:r>
            <a:r>
              <a:rPr lang="nl-NL" altLang="nl-NL" b="1" dirty="0">
                <a:solidFill>
                  <a:srgbClr val="3057A1"/>
                </a:solidFill>
              </a:rPr>
              <a:t>veiligheid </a:t>
            </a:r>
            <a:r>
              <a:rPr lang="nl-NL" altLang="nl-NL" dirty="0"/>
              <a:t>van alle mensen in ons land. </a:t>
            </a:r>
          </a:p>
          <a:p>
            <a:endParaRPr lang="nl-NL" altLang="nl-NL" dirty="0"/>
          </a:p>
          <a:p>
            <a:r>
              <a:rPr lang="nl-NL" altLang="nl-NL" dirty="0">
                <a:solidFill>
                  <a:srgbClr val="3057A1"/>
                </a:solidFill>
              </a:rPr>
              <a:t>Welke van die twee vinden jullie de belangrijkste, vrijheid of veiligheid?</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284638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36450" y="476672"/>
            <a:ext cx="3201919"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willen wij?</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27584" y="2276872"/>
            <a:ext cx="6696744" cy="3384376"/>
          </a:xfrm>
        </p:spPr>
        <p:txBody>
          <a:bodyPr/>
          <a:lstStyle/>
          <a:p>
            <a:r>
              <a:rPr lang="nl-NL" altLang="nl-NL" dirty="0">
                <a:solidFill>
                  <a:srgbClr val="009DD9"/>
                </a:solidFill>
              </a:rPr>
              <a:t>Wat willen jullie dat er in de nieuwe vuurwerkwet staat ?</a:t>
            </a:r>
          </a:p>
          <a:p>
            <a:r>
              <a:rPr lang="nl-NL" altLang="nl-NL" dirty="0">
                <a:solidFill>
                  <a:schemeClr val="tx1"/>
                </a:solidFill>
              </a:rPr>
              <a:t>Bespreek het in de grote groep.</a:t>
            </a:r>
          </a:p>
          <a:p>
            <a:r>
              <a:rPr lang="nl-NL" altLang="nl-NL" dirty="0">
                <a:solidFill>
                  <a:srgbClr val="009DD9"/>
                </a:solidFill>
              </a:rPr>
              <a:t>Kom met een voorstel.</a:t>
            </a:r>
          </a:p>
          <a:p>
            <a:endParaRPr lang="nl-NL" altLang="nl-NL" dirty="0">
              <a:solidFill>
                <a:srgbClr val="009DD9"/>
              </a:solidFill>
            </a:endParaRPr>
          </a:p>
          <a:p>
            <a:r>
              <a:rPr lang="nl-NL" altLang="nl-NL" dirty="0">
                <a:solidFill>
                  <a:srgbClr val="009DD9"/>
                </a:solidFill>
              </a:rPr>
              <a:t>Als het niet lukt het om het eens te worden, kan het dan toch een wet worden?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323251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516204" y="476672"/>
            <a:ext cx="3214644"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537593" y="617822"/>
            <a:ext cx="5186535" cy="1163216"/>
          </a:xfrm>
        </p:spPr>
        <p:txBody>
          <a:bodyPr/>
          <a:lstStyle/>
          <a:p>
            <a:r>
              <a:rPr lang="nl-NL" altLang="nl-NL" dirty="0"/>
              <a:t>Wat is een goed besluit?</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09600" y="1922188"/>
            <a:ext cx="6696744" cy="3384376"/>
          </a:xfrm>
        </p:spPr>
        <p:txBody>
          <a:bodyPr/>
          <a:lstStyle/>
          <a:p>
            <a:r>
              <a:rPr lang="nl-NL" altLang="nl-NL" dirty="0">
                <a:solidFill>
                  <a:srgbClr val="009DD9"/>
                </a:solidFill>
              </a:rPr>
              <a:t>In een grote groep is het moeilijk om iedereen                    z’n zin te geven.</a:t>
            </a:r>
          </a:p>
          <a:p>
            <a:endParaRPr lang="nl-NL" altLang="nl-NL" sz="1000" dirty="0">
              <a:solidFill>
                <a:srgbClr val="009DD9"/>
              </a:solidFill>
            </a:endParaRPr>
          </a:p>
          <a:p>
            <a:r>
              <a:rPr lang="nl-NL" altLang="nl-NL" dirty="0">
                <a:solidFill>
                  <a:srgbClr val="3057A1"/>
                </a:solidFill>
              </a:rPr>
              <a:t>Wanneer vinden jullie het een goed besluit? </a:t>
            </a:r>
          </a:p>
          <a:p>
            <a:r>
              <a:rPr lang="nl-NL" altLang="nl-NL" dirty="0">
                <a:solidFill>
                  <a:schemeClr val="tx1"/>
                </a:solidFill>
              </a:rPr>
              <a:t>Als 60 % tevreden is? </a:t>
            </a:r>
          </a:p>
          <a:p>
            <a:r>
              <a:rPr lang="nl-NL" altLang="nl-NL" dirty="0">
                <a:solidFill>
                  <a:schemeClr val="tx1"/>
                </a:solidFill>
              </a:rPr>
              <a:t>Als 80 % tevreden is?</a:t>
            </a:r>
          </a:p>
          <a:p>
            <a:r>
              <a:rPr lang="nl-NL" altLang="nl-NL" dirty="0">
                <a:solidFill>
                  <a:schemeClr val="tx1"/>
                </a:solidFill>
              </a:rPr>
              <a:t>Als jij maar tevreden bent?</a:t>
            </a:r>
          </a:p>
          <a:p>
            <a:r>
              <a:rPr lang="nl-NL" altLang="nl-NL" dirty="0">
                <a:solidFill>
                  <a:schemeClr val="tx1"/>
                </a:solidFill>
              </a:rPr>
              <a:t>Als iedereen tevreden is?</a:t>
            </a:r>
          </a:p>
          <a:p>
            <a:endParaRPr lang="nl-NL" altLang="nl-NL" dirty="0">
              <a:solidFill>
                <a:schemeClr val="tx1"/>
              </a:solidFill>
            </a:endParaRPr>
          </a:p>
          <a:p>
            <a:r>
              <a:rPr lang="nl-NL" altLang="nl-NL" dirty="0">
                <a:solidFill>
                  <a:srgbClr val="3057A1"/>
                </a:solidFill>
              </a:rPr>
              <a:t>Is dat altijd mogelijk ?</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643816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E9892C7-36AA-CF4E-3E48-38E744E6CD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8144" y="646681"/>
            <a:ext cx="2226235" cy="146987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713876" y="800012"/>
            <a:ext cx="5618583" cy="1163216"/>
          </a:xfrm>
        </p:spPr>
        <p:txBody>
          <a:bodyPr/>
          <a:lstStyle/>
          <a:p>
            <a:r>
              <a:rPr lang="nl-NL" altLang="nl-NL" dirty="0"/>
              <a:t>Overleggen of onderhandelen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348880"/>
            <a:ext cx="6696744" cy="3384376"/>
          </a:xfrm>
        </p:spPr>
        <p:txBody>
          <a:bodyPr/>
          <a:lstStyle/>
          <a:p>
            <a:r>
              <a:rPr lang="nl-NL" altLang="nl-NL" dirty="0">
                <a:solidFill>
                  <a:schemeClr val="tx1"/>
                </a:solidFill>
              </a:rPr>
              <a:t>Als je allebei je zin wilt hebben lukt dat vaak niet.  Dan moet je samen een oplossing zoeken.</a:t>
            </a:r>
          </a:p>
          <a:p>
            <a:endParaRPr lang="nl-NL" altLang="nl-NL" dirty="0">
              <a:solidFill>
                <a:schemeClr val="tx1"/>
              </a:solidFill>
            </a:endParaRPr>
          </a:p>
          <a:p>
            <a:r>
              <a:rPr lang="nl-NL" altLang="nl-NL" dirty="0">
                <a:solidFill>
                  <a:schemeClr val="tx1"/>
                </a:solidFill>
              </a:rPr>
              <a:t>Als je gaat </a:t>
            </a:r>
            <a:r>
              <a:rPr lang="nl-NL" altLang="nl-NL" b="1" dirty="0">
                <a:solidFill>
                  <a:srgbClr val="3057A1"/>
                </a:solidFill>
              </a:rPr>
              <a:t>onderhandelen</a:t>
            </a:r>
            <a:r>
              <a:rPr lang="nl-NL" altLang="nl-NL" dirty="0">
                <a:solidFill>
                  <a:schemeClr val="tx1"/>
                </a:solidFill>
              </a:rPr>
              <a:t> probeer je allebei zoveel mogelijk je zin te krijgen. (</a:t>
            </a:r>
            <a:r>
              <a:rPr lang="nl-NL" altLang="nl-NL" b="1" dirty="0">
                <a:solidFill>
                  <a:srgbClr val="33AA56"/>
                </a:solidFill>
              </a:rPr>
              <a:t>IK</a:t>
            </a:r>
            <a:r>
              <a:rPr lang="nl-NL" altLang="nl-NL" dirty="0">
                <a:solidFill>
                  <a:schemeClr val="tx1"/>
                </a:solidFill>
              </a:rPr>
              <a:t>)</a:t>
            </a:r>
          </a:p>
          <a:p>
            <a:endParaRPr lang="nl-NL" altLang="nl-NL" dirty="0">
              <a:solidFill>
                <a:schemeClr val="tx1"/>
              </a:solidFill>
            </a:endParaRPr>
          </a:p>
          <a:p>
            <a:r>
              <a:rPr lang="nl-NL" altLang="nl-NL" dirty="0">
                <a:solidFill>
                  <a:schemeClr val="tx1"/>
                </a:solidFill>
              </a:rPr>
              <a:t>Als je gaat </a:t>
            </a:r>
            <a:r>
              <a:rPr lang="nl-NL" altLang="nl-NL" b="1" dirty="0">
                <a:solidFill>
                  <a:srgbClr val="3057A1"/>
                </a:solidFill>
              </a:rPr>
              <a:t>overleggen</a:t>
            </a:r>
            <a:r>
              <a:rPr lang="nl-NL" altLang="nl-NL" dirty="0">
                <a:solidFill>
                  <a:schemeClr val="tx1"/>
                </a:solidFill>
              </a:rPr>
              <a:t> probeer je een oplossing te vinden die voor allebei het beste is. Je houdt rekening met wat anderen willen. (</a:t>
            </a:r>
            <a:r>
              <a:rPr lang="nl-NL" altLang="nl-NL" b="1" dirty="0">
                <a:solidFill>
                  <a:srgbClr val="33AA56"/>
                </a:solidFill>
              </a:rPr>
              <a:t>WIJ</a:t>
            </a:r>
            <a:r>
              <a:rPr lang="nl-NL" altLang="nl-NL" dirty="0">
                <a:solidFill>
                  <a:schemeClr val="tx1"/>
                </a:solidFill>
              </a:rPr>
              <a:t>)</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923283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Kamer wil nog voor Kerst debat met Snel over zwartgelakte dossiers - NRC">
            <a:hlinkClick r:id="rId2" tgtFrame="&quot;_blank&quot;"/>
            <a:extLst>
              <a:ext uri="{FF2B5EF4-FFF2-40B4-BE49-F238E27FC236}">
                <a16:creationId xmlns:a16="http://schemas.microsoft.com/office/drawing/2014/main" id="{2ABD9CFA-24C9-8A86-4FA3-E6DEB7C6B7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76733" y="537985"/>
            <a:ext cx="2762559" cy="1872606"/>
          </a:xfrm>
          <a:prstGeom prst="rect">
            <a:avLst/>
          </a:prstGeom>
          <a:noFill/>
          <a:ln>
            <a:noFill/>
          </a:ln>
        </p:spPr>
      </p:pic>
      <p:pic>
        <p:nvPicPr>
          <p:cNvPr id="8" name="Afbeelding 7" descr="Regeringsverklaring | Regering | Rijksoverheid.nl">
            <a:hlinkClick r:id="rId4" tgtFrame="&quot;_blank&quot;"/>
            <a:extLst>
              <a:ext uri="{FF2B5EF4-FFF2-40B4-BE49-F238E27FC236}">
                <a16:creationId xmlns:a16="http://schemas.microsoft.com/office/drawing/2014/main" id="{F7B03138-81A9-28B6-5DFB-89EB6A16EBA9}"/>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64776" y="5023489"/>
            <a:ext cx="2304256" cy="1707566"/>
          </a:xfrm>
          <a:prstGeom prst="rect">
            <a:avLst/>
          </a:prstGeom>
          <a:noFill/>
          <a:ln>
            <a:noFill/>
          </a:ln>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Democratisch?</a:t>
            </a:r>
          </a:p>
        </p:txBody>
      </p:sp>
      <p:sp>
        <p:nvSpPr>
          <p:cNvPr id="3" name="Tijdelijke aanduiding voor inhoud 2">
            <a:extLst>
              <a:ext uri="{FF2B5EF4-FFF2-40B4-BE49-F238E27FC236}">
                <a16:creationId xmlns:a16="http://schemas.microsoft.com/office/drawing/2014/main" id="{C1DD98D3-5895-7888-1F10-06DF280329E9}"/>
              </a:ext>
            </a:extLst>
          </p:cNvPr>
          <p:cNvSpPr>
            <a:spLocks noGrp="1"/>
          </p:cNvSpPr>
          <p:nvPr>
            <p:ph idx="1"/>
          </p:nvPr>
        </p:nvSpPr>
        <p:spPr>
          <a:xfrm>
            <a:off x="692936" y="2492896"/>
            <a:ext cx="6696744" cy="3384376"/>
          </a:xfrm>
        </p:spPr>
        <p:txBody>
          <a:bodyPr/>
          <a:lstStyle/>
          <a:p>
            <a:r>
              <a:rPr lang="nl-NL" dirty="0">
                <a:solidFill>
                  <a:srgbClr val="3057A1"/>
                </a:solidFill>
              </a:rPr>
              <a:t>Welke gespreksvorm – </a:t>
            </a:r>
            <a:r>
              <a:rPr lang="nl-NL" b="1" dirty="0">
                <a:solidFill>
                  <a:srgbClr val="3057A1"/>
                </a:solidFill>
              </a:rPr>
              <a:t>overleggen </a:t>
            </a:r>
            <a:r>
              <a:rPr lang="nl-NL" dirty="0">
                <a:solidFill>
                  <a:srgbClr val="3057A1"/>
                </a:solidFill>
              </a:rPr>
              <a:t>of </a:t>
            </a:r>
            <a:r>
              <a:rPr lang="nl-NL" b="1" dirty="0">
                <a:solidFill>
                  <a:srgbClr val="3057A1"/>
                </a:solidFill>
              </a:rPr>
              <a:t>onderhandelen</a:t>
            </a:r>
            <a:r>
              <a:rPr lang="nl-NL" dirty="0">
                <a:solidFill>
                  <a:srgbClr val="3057A1"/>
                </a:solidFill>
              </a:rPr>
              <a:t>- wordt er in de politiek – Tweede kamer- het meeste gebruikt denken je ?</a:t>
            </a:r>
          </a:p>
          <a:p>
            <a:endParaRPr lang="nl-NL" dirty="0">
              <a:solidFill>
                <a:srgbClr val="3057A1"/>
              </a:solidFill>
            </a:endParaRPr>
          </a:p>
          <a:p>
            <a:r>
              <a:rPr lang="nl-NL" dirty="0">
                <a:solidFill>
                  <a:srgbClr val="3057A1"/>
                </a:solidFill>
              </a:rPr>
              <a:t>Is dat ook de beste volgens jullie ?</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747421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000" dirty="0"/>
              <a:t>Een leuke dag …</a:t>
            </a:r>
            <a:endParaRPr lang="nl-NL" sz="3000" dirty="0">
              <a:solidFill>
                <a:srgbClr val="009DD9"/>
              </a:solidFill>
            </a:endParaRPr>
          </a:p>
        </p:txBody>
      </p:sp>
      <p:sp>
        <p:nvSpPr>
          <p:cNvPr id="4" name="Tijdelijke aanduiding voor inhoud 3">
            <a:extLst>
              <a:ext uri="{FF2B5EF4-FFF2-40B4-BE49-F238E27FC236}">
                <a16:creationId xmlns:a16="http://schemas.microsoft.com/office/drawing/2014/main" id="{F42B93D9-4D93-BCE7-102D-04ED2D2EC286}"/>
              </a:ext>
            </a:extLst>
          </p:cNvPr>
          <p:cNvSpPr>
            <a:spLocks noGrp="1"/>
          </p:cNvSpPr>
          <p:nvPr>
            <p:ph idx="1"/>
          </p:nvPr>
        </p:nvSpPr>
        <p:spPr>
          <a:xfrm>
            <a:off x="755576" y="2132856"/>
            <a:ext cx="6348413" cy="4125193"/>
          </a:xfrm>
        </p:spPr>
        <p:txBody>
          <a:bodyPr/>
          <a:lstStyle/>
          <a:p>
            <a:endParaRPr lang="nl-NL" sz="800" dirty="0"/>
          </a:p>
          <a:p>
            <a:pPr>
              <a:spcBef>
                <a:spcPts val="0"/>
              </a:spcBef>
            </a:pPr>
            <a:r>
              <a:rPr lang="nl-NL" dirty="0">
                <a:solidFill>
                  <a:schemeClr val="tx1"/>
                </a:solidFill>
              </a:rPr>
              <a:t>OPDRACHT: Je gaat met je groepje (4/5 leerlingen) een leuke dag plannen. Ieder heeft14 euro te besteden. Wat wil iedereen?</a:t>
            </a:r>
          </a:p>
          <a:p>
            <a:pPr>
              <a:spcBef>
                <a:spcPts val="0"/>
              </a:spcBef>
            </a:pPr>
            <a:r>
              <a:rPr lang="nl-NL" dirty="0">
                <a:solidFill>
                  <a:srgbClr val="3057A1"/>
                </a:solidFill>
              </a:rPr>
              <a:t>Verzamel de ideeën en bespreek wat het plan wordt. Jullie moeten het eens worden.</a:t>
            </a:r>
          </a:p>
          <a:p>
            <a:pPr>
              <a:spcBef>
                <a:spcPts val="0"/>
              </a:spcBef>
            </a:pPr>
            <a:r>
              <a:rPr lang="nl-NL" dirty="0">
                <a:solidFill>
                  <a:schemeClr val="tx1"/>
                </a:solidFill>
              </a:rPr>
              <a:t>Vertel in de grote groep hoe jullie dag eruit gaat zien, en hoe het geld besteed is.</a:t>
            </a:r>
          </a:p>
          <a:p>
            <a:pPr>
              <a:spcBef>
                <a:spcPts val="0"/>
              </a:spcBef>
            </a:pPr>
            <a:r>
              <a:rPr lang="nl-NL" dirty="0">
                <a:solidFill>
                  <a:srgbClr val="3057A1"/>
                </a:solidFill>
              </a:rPr>
              <a:t>Hoe hebben jullie het besproken, is er naar iedereen geluisterd? Is iedereen tevreden?</a:t>
            </a:r>
          </a:p>
          <a:p>
            <a:pPr>
              <a:spcBef>
                <a:spcPts val="0"/>
              </a:spcBef>
            </a:pPr>
            <a:r>
              <a:rPr lang="nl-NL" dirty="0">
                <a:solidFill>
                  <a:srgbClr val="3057A1"/>
                </a:solidFill>
              </a:rPr>
              <a:t>Is er </a:t>
            </a:r>
            <a:r>
              <a:rPr lang="nl-NL" b="1" dirty="0">
                <a:solidFill>
                  <a:srgbClr val="3057A1"/>
                </a:solidFill>
              </a:rPr>
              <a:t>onderhandeld</a:t>
            </a:r>
            <a:r>
              <a:rPr lang="nl-NL" dirty="0">
                <a:solidFill>
                  <a:srgbClr val="3057A1"/>
                </a:solidFill>
              </a:rPr>
              <a:t> of </a:t>
            </a:r>
            <a:r>
              <a:rPr lang="nl-NL" b="1" dirty="0">
                <a:solidFill>
                  <a:srgbClr val="3057A1"/>
                </a:solidFill>
              </a:rPr>
              <a:t>overlegd</a:t>
            </a:r>
            <a:r>
              <a:rPr lang="nl-NL" dirty="0">
                <a:solidFill>
                  <a:srgbClr val="3057A1"/>
                </a:solidFill>
              </a:rPr>
              <a:t> ?</a:t>
            </a:r>
          </a:p>
          <a:p>
            <a:pPr>
              <a:spcBef>
                <a:spcPts val="0"/>
              </a:spcBef>
            </a:pPr>
            <a:endParaRPr lang="nl-NL" sz="1600" dirty="0">
              <a:solidFill>
                <a:srgbClr val="3057A1"/>
              </a:solidFill>
            </a:endParaRPr>
          </a:p>
          <a:p>
            <a:endParaRPr lang="nl-NL" sz="1400" dirty="0"/>
          </a:p>
        </p:txBody>
      </p:sp>
    </p:spTree>
    <p:extLst>
      <p:ext uri="{BB962C8B-B14F-4D97-AF65-F5344CB8AC3E}">
        <p14:creationId xmlns:p14="http://schemas.microsoft.com/office/powerpoint/2010/main" val="1752159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000" dirty="0"/>
              <a:t>Verantwoordelijk?</a:t>
            </a:r>
            <a:endParaRPr lang="nl-NL" sz="3000" dirty="0">
              <a:solidFill>
                <a:srgbClr val="009DD9"/>
              </a:solidFill>
            </a:endParaRPr>
          </a:p>
        </p:txBody>
      </p:sp>
      <p:sp>
        <p:nvSpPr>
          <p:cNvPr id="4" name="Tijdelijke aanduiding voor inhoud 3">
            <a:extLst>
              <a:ext uri="{FF2B5EF4-FFF2-40B4-BE49-F238E27FC236}">
                <a16:creationId xmlns:a16="http://schemas.microsoft.com/office/drawing/2014/main" id="{F42B93D9-4D93-BCE7-102D-04ED2D2EC286}"/>
              </a:ext>
            </a:extLst>
          </p:cNvPr>
          <p:cNvSpPr>
            <a:spLocks noGrp="1"/>
          </p:cNvSpPr>
          <p:nvPr>
            <p:ph idx="1"/>
          </p:nvPr>
        </p:nvSpPr>
        <p:spPr>
          <a:xfrm>
            <a:off x="755576" y="2132856"/>
            <a:ext cx="6348413" cy="4125193"/>
          </a:xfrm>
        </p:spPr>
        <p:txBody>
          <a:bodyPr/>
          <a:lstStyle/>
          <a:p>
            <a:endParaRPr lang="nl-NL" sz="800" dirty="0"/>
          </a:p>
          <a:p>
            <a:pPr>
              <a:spcBef>
                <a:spcPts val="0"/>
              </a:spcBef>
            </a:pPr>
            <a:r>
              <a:rPr lang="nl-NL" dirty="0">
                <a:solidFill>
                  <a:schemeClr val="tx1"/>
                </a:solidFill>
              </a:rPr>
              <a:t>Iemand stelt voor dat iedereen 6 euro extra bijlegt, zodat het een leuker uitstapje wordt. </a:t>
            </a:r>
          </a:p>
          <a:p>
            <a:pPr>
              <a:spcBef>
                <a:spcPts val="0"/>
              </a:spcBef>
            </a:pPr>
            <a:r>
              <a:rPr lang="nl-NL" dirty="0">
                <a:solidFill>
                  <a:schemeClr val="tx1"/>
                </a:solidFill>
              </a:rPr>
              <a:t>Een paar leerlingen kunnen dan niet meer mee, zij hebben dat geld niet.</a:t>
            </a:r>
          </a:p>
          <a:p>
            <a:pPr>
              <a:spcBef>
                <a:spcPts val="0"/>
              </a:spcBef>
            </a:pPr>
            <a:r>
              <a:rPr lang="nl-NL" dirty="0">
                <a:solidFill>
                  <a:schemeClr val="tx1"/>
                </a:solidFill>
              </a:rPr>
              <a:t>Jij hebt het geld wel en het nieuwe plan lijkt je echt veel leuker. </a:t>
            </a:r>
          </a:p>
          <a:p>
            <a:pPr>
              <a:spcBef>
                <a:spcPts val="0"/>
              </a:spcBef>
            </a:pPr>
            <a:r>
              <a:rPr lang="nl-NL" dirty="0">
                <a:solidFill>
                  <a:schemeClr val="tx1"/>
                </a:solidFill>
              </a:rPr>
              <a:t>Jullie gaan stemmen over het nieuwe plan.</a:t>
            </a:r>
          </a:p>
          <a:p>
            <a:pPr>
              <a:spcBef>
                <a:spcPts val="0"/>
              </a:spcBef>
            </a:pPr>
            <a:endParaRPr lang="nl-NL" dirty="0">
              <a:solidFill>
                <a:schemeClr val="tx1"/>
              </a:solidFill>
            </a:endParaRPr>
          </a:p>
          <a:p>
            <a:pPr>
              <a:spcBef>
                <a:spcPts val="0"/>
              </a:spcBef>
            </a:pPr>
            <a:r>
              <a:rPr lang="nl-NL" dirty="0">
                <a:solidFill>
                  <a:srgbClr val="3057A1"/>
                </a:solidFill>
              </a:rPr>
              <a:t>Hoe zou jij stemmen? Voor of tegen?</a:t>
            </a:r>
          </a:p>
          <a:p>
            <a:pPr>
              <a:spcBef>
                <a:spcPts val="0"/>
              </a:spcBef>
            </a:pPr>
            <a:r>
              <a:rPr lang="nl-NL" dirty="0">
                <a:solidFill>
                  <a:srgbClr val="3057A1"/>
                </a:solidFill>
              </a:rPr>
              <a:t>Als je vóór stemt, ben jij er dan verantwoordelijk voor dat er een paar leerlingen niet meer mee kunnen?</a:t>
            </a:r>
          </a:p>
          <a:p>
            <a:pPr>
              <a:spcBef>
                <a:spcPts val="0"/>
              </a:spcBef>
            </a:pPr>
            <a:r>
              <a:rPr lang="nl-NL" dirty="0">
                <a:solidFill>
                  <a:srgbClr val="3057A1"/>
                </a:solidFill>
              </a:rPr>
              <a:t>Leg je antwoord uit …</a:t>
            </a:r>
          </a:p>
          <a:p>
            <a:pPr>
              <a:spcBef>
                <a:spcPts val="0"/>
              </a:spcBef>
            </a:pPr>
            <a:endParaRPr lang="nl-NL" sz="1600" dirty="0">
              <a:solidFill>
                <a:srgbClr val="3057A1"/>
              </a:solidFill>
            </a:endParaRPr>
          </a:p>
          <a:p>
            <a:endParaRPr lang="nl-NL" sz="1400" dirty="0"/>
          </a:p>
        </p:txBody>
      </p:sp>
    </p:spTree>
    <p:extLst>
      <p:ext uri="{BB962C8B-B14F-4D97-AF65-F5344CB8AC3E}">
        <p14:creationId xmlns:p14="http://schemas.microsoft.com/office/powerpoint/2010/main" val="3419036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E9892C7-36AA-CF4E-3E48-38E744E6CD1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508292" y="476672"/>
            <a:ext cx="2954854" cy="181203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83568" y="800012"/>
            <a:ext cx="5618583" cy="1163216"/>
          </a:xfrm>
        </p:spPr>
        <p:txBody>
          <a:bodyPr/>
          <a:lstStyle/>
          <a:p>
            <a:r>
              <a:rPr lang="nl-NL" sz="3600" dirty="0">
                <a:solidFill>
                  <a:srgbClr val="94C357"/>
                </a:solidFill>
              </a:rPr>
              <a:t>Wat hoort er bij democratie en wat niet?</a:t>
            </a:r>
            <a:endParaRPr lang="nl-NL" dirty="0">
              <a:solidFill>
                <a:srgbClr val="94C357"/>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13041"/>
            <a:ext cx="3600400" cy="3384376"/>
          </a:xfrm>
        </p:spPr>
        <p:txBody>
          <a:bodyPr/>
          <a:lstStyle/>
          <a:p>
            <a:r>
              <a:rPr lang="nl-NL" dirty="0"/>
              <a:t>Samen plannen maken</a:t>
            </a:r>
          </a:p>
          <a:p>
            <a:r>
              <a:rPr lang="nl-NL" dirty="0"/>
              <a:t>Samen beslissingen nemen</a:t>
            </a:r>
          </a:p>
          <a:p>
            <a:r>
              <a:rPr lang="nl-NL" dirty="0"/>
              <a:t>Naar iedereen luisteren</a:t>
            </a:r>
          </a:p>
          <a:p>
            <a:r>
              <a:rPr lang="nl-NL" dirty="0"/>
              <a:t>Samenwerken</a:t>
            </a:r>
          </a:p>
          <a:p>
            <a:r>
              <a:rPr lang="nl-NL" dirty="0"/>
              <a:t>Samen conflicten oplossen</a:t>
            </a:r>
          </a:p>
          <a:p>
            <a:r>
              <a:rPr lang="nl-NL" dirty="0"/>
              <a:t>Zelfstandig keuzes maken</a:t>
            </a:r>
          </a:p>
          <a:p>
            <a:r>
              <a:rPr lang="nl-NL" dirty="0"/>
              <a:t>Rekening houden met anderen</a:t>
            </a:r>
          </a:p>
          <a:p>
            <a:r>
              <a:rPr lang="nl-NL" dirty="0"/>
              <a:t>Jij hoort erbij</a:t>
            </a:r>
          </a:p>
          <a:p>
            <a:r>
              <a:rPr lang="nl-NL" sz="1800" dirty="0"/>
              <a:t>Demonsteren</a:t>
            </a:r>
          </a:p>
          <a:p>
            <a:endParaRPr lang="nl-NL" dirty="0"/>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
        <p:nvSpPr>
          <p:cNvPr id="4" name="Tijdelijke aanduiding voor inhoud 2">
            <a:extLst>
              <a:ext uri="{FF2B5EF4-FFF2-40B4-BE49-F238E27FC236}">
                <a16:creationId xmlns:a16="http://schemas.microsoft.com/office/drawing/2014/main" id="{0EC0FF03-1766-D413-DF8A-1003422EBEF7}"/>
              </a:ext>
            </a:extLst>
          </p:cNvPr>
          <p:cNvSpPr txBox="1">
            <a:spLocks/>
          </p:cNvSpPr>
          <p:nvPr/>
        </p:nvSpPr>
        <p:spPr bwMode="auto">
          <a:xfrm>
            <a:off x="4139952" y="2213041"/>
            <a:ext cx="360040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sz="1800" dirty="0"/>
              <a:t>Vrije pers</a:t>
            </a:r>
          </a:p>
          <a:p>
            <a:r>
              <a:rPr lang="nl-NL" sz="1800" dirty="0"/>
              <a:t>Het algemeen belang </a:t>
            </a:r>
          </a:p>
          <a:p>
            <a:r>
              <a:rPr lang="nl-NL" sz="1800" dirty="0"/>
              <a:t>Iedereen is verantwoordelijk</a:t>
            </a:r>
          </a:p>
          <a:p>
            <a:r>
              <a:rPr lang="nl-NL" sz="1800" dirty="0"/>
              <a:t>Opkomen voor jezelf</a:t>
            </a:r>
          </a:p>
          <a:p>
            <a:r>
              <a:rPr lang="nl-NL" sz="1800" dirty="0"/>
              <a:t>Vrijheid waar het kan, regels waar het nodig is</a:t>
            </a:r>
          </a:p>
          <a:p>
            <a:r>
              <a:rPr lang="nl-NL" sz="1800" dirty="0"/>
              <a:t>Kritisch nadenken en je mening geven</a:t>
            </a:r>
          </a:p>
          <a:p>
            <a:r>
              <a:rPr lang="nl-NL" sz="1800" dirty="0"/>
              <a:t>Niet iedereen kan z’n zin krijgen</a:t>
            </a:r>
          </a:p>
          <a:p>
            <a:pPr marL="69850" indent="0" eaLnBrk="1" fontAlgn="auto" hangingPunct="1">
              <a:spcBef>
                <a:spcPts val="0"/>
              </a:spcBef>
              <a:spcAft>
                <a:spcPts val="0"/>
              </a:spcAft>
              <a:buFont typeface="Arial" panose="020B0604020202020204" pitchFamily="34" charset="0"/>
              <a:buNone/>
              <a:defRPr/>
            </a:pPr>
            <a:endParaRPr lang="nl-NL" sz="1800" dirty="0">
              <a:solidFill>
                <a:schemeClr val="tx1">
                  <a:lumMod val="75000"/>
                  <a:lumOff val="25000"/>
                </a:schemeClr>
              </a:solidFill>
            </a:endParaRPr>
          </a:p>
        </p:txBody>
      </p:sp>
    </p:spTree>
    <p:extLst>
      <p:ext uri="{BB962C8B-B14F-4D97-AF65-F5344CB8AC3E}">
        <p14:creationId xmlns:p14="http://schemas.microsoft.com/office/powerpoint/2010/main" val="1175115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Evaluatie les 1</a:t>
            </a:r>
            <a:br>
              <a:rPr lang="nl-NL" dirty="0">
                <a:solidFill>
                  <a:srgbClr val="009DD9"/>
                </a:solidFill>
              </a:rPr>
            </a:br>
            <a:r>
              <a:rPr lang="nl-NL" dirty="0">
                <a:solidFill>
                  <a:srgbClr val="009DD9"/>
                </a:solidFill>
              </a:rPr>
              <a:t>door de leerlingen</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a:xfrm>
            <a:off x="683568" y="2407074"/>
            <a:ext cx="6348413" cy="4125193"/>
          </a:xfrm>
        </p:spPr>
        <p:txBody>
          <a:bodyPr/>
          <a:lstStyle/>
          <a:p>
            <a:pPr>
              <a:buClr>
                <a:srgbClr val="009DD9"/>
              </a:buClr>
            </a:pPr>
            <a:r>
              <a:rPr lang="nl-NL" dirty="0">
                <a:solidFill>
                  <a:srgbClr val="3057A1"/>
                </a:solidFill>
              </a:rPr>
              <a:t>Wat viel je op in deze les?</a:t>
            </a:r>
          </a:p>
          <a:p>
            <a:pPr>
              <a:buClr>
                <a:srgbClr val="009DD9"/>
              </a:buClr>
            </a:pPr>
            <a:r>
              <a:rPr lang="nl-NL" dirty="0">
                <a:solidFill>
                  <a:srgbClr val="3057A1"/>
                </a:solidFill>
              </a:rPr>
              <a:t>Wat vond je interessant?</a:t>
            </a:r>
          </a:p>
          <a:p>
            <a:pPr>
              <a:buClr>
                <a:srgbClr val="009DD9"/>
              </a:buClr>
            </a:pPr>
            <a:r>
              <a:rPr lang="nl-NL" dirty="0">
                <a:solidFill>
                  <a:srgbClr val="3057A1"/>
                </a:solidFill>
              </a:rPr>
              <a:t>Wat heb je geleerd?</a:t>
            </a:r>
          </a:p>
          <a:p>
            <a:pPr>
              <a:buClr>
                <a:srgbClr val="009DD9"/>
              </a:buClr>
            </a:pPr>
            <a:r>
              <a:rPr lang="nl-NL" dirty="0">
                <a:solidFill>
                  <a:srgbClr val="3057A1"/>
                </a:solidFill>
              </a:rPr>
              <a:t>Waarover wil je nog verder nadenken of praten?</a:t>
            </a:r>
          </a:p>
          <a:p>
            <a:pPr marL="0" indent="0">
              <a:buClr>
                <a:srgbClr val="009DD9"/>
              </a:buClr>
              <a:buNone/>
            </a:pPr>
            <a:endParaRPr lang="nl-NL" dirty="0">
              <a:solidFill>
                <a:srgbClr val="94C357"/>
              </a:solidFill>
            </a:endParaRPr>
          </a:p>
          <a:p>
            <a:pPr marL="0" indent="0">
              <a:buClr>
                <a:srgbClr val="009DD9"/>
              </a:buClr>
              <a:buNone/>
            </a:pPr>
            <a:endParaRPr lang="nl-NL" dirty="0">
              <a:solidFill>
                <a:srgbClr val="94C357"/>
              </a:solidFill>
            </a:endParaRPr>
          </a:p>
          <a:p>
            <a:pPr marL="0" indent="0">
              <a:buClr>
                <a:srgbClr val="009DD9"/>
              </a:buClr>
              <a:buNone/>
            </a:pPr>
            <a:r>
              <a:rPr lang="nl-NL" dirty="0">
                <a:solidFill>
                  <a:srgbClr val="94C357"/>
                </a:solidFill>
              </a:rPr>
              <a:t>Leerkracht: Je kunt dit mondeling doen of schriftelijk (dat kost meer tijd, maar je maakt het wel meetbaar, voor de schoolleiding of voor de inspectie)</a:t>
            </a:r>
          </a:p>
        </p:txBody>
      </p:sp>
    </p:spTree>
    <p:extLst>
      <p:ext uri="{BB962C8B-B14F-4D97-AF65-F5344CB8AC3E}">
        <p14:creationId xmlns:p14="http://schemas.microsoft.com/office/powerpoint/2010/main" val="3040509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5F51453-E174-0272-B76C-B49B59FAAA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5881" y="476672"/>
            <a:ext cx="2384263" cy="1785813"/>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Les 2 Denken over democratie</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82416"/>
            <a:ext cx="6348413" cy="4125193"/>
          </a:xfrm>
        </p:spPr>
        <p:txBody>
          <a:bodyPr/>
          <a:lstStyle/>
          <a:p>
            <a:r>
              <a:rPr lang="nl-NL" altLang="nl-NL" dirty="0">
                <a:solidFill>
                  <a:schemeClr val="tx1">
                    <a:lumMod val="75000"/>
                    <a:lumOff val="25000"/>
                  </a:schemeClr>
                </a:solidFill>
              </a:rPr>
              <a:t>Luisteren naar anderen </a:t>
            </a:r>
          </a:p>
          <a:p>
            <a:r>
              <a:rPr lang="nl-NL" altLang="nl-NL" dirty="0">
                <a:solidFill>
                  <a:schemeClr val="tx1">
                    <a:lumMod val="75000"/>
                    <a:lumOff val="25000"/>
                  </a:schemeClr>
                </a:solidFill>
              </a:rPr>
              <a:t>Soms van mening veranderen </a:t>
            </a:r>
          </a:p>
          <a:p>
            <a:r>
              <a:rPr lang="nl-NL" altLang="nl-NL" dirty="0">
                <a:solidFill>
                  <a:schemeClr val="tx1">
                    <a:lumMod val="75000"/>
                    <a:lumOff val="25000"/>
                  </a:schemeClr>
                </a:solidFill>
              </a:rPr>
              <a:t>Je eigen keuzes bepalen</a:t>
            </a:r>
          </a:p>
          <a:p>
            <a:r>
              <a:rPr lang="nl-NL" altLang="nl-NL" dirty="0">
                <a:solidFill>
                  <a:schemeClr val="tx1">
                    <a:lumMod val="75000"/>
                    <a:lumOff val="25000"/>
                  </a:schemeClr>
                </a:solidFill>
              </a:rPr>
              <a:t>Stemmen: open en geheim</a:t>
            </a:r>
          </a:p>
          <a:p>
            <a:r>
              <a:rPr lang="nl-NL" altLang="nl-NL" dirty="0">
                <a:solidFill>
                  <a:schemeClr val="tx1">
                    <a:lumMod val="75000"/>
                    <a:lumOff val="25000"/>
                  </a:schemeClr>
                </a:solidFill>
              </a:rPr>
              <a:t>Wat vinden jullie belangrijk</a:t>
            </a:r>
          </a:p>
          <a:p>
            <a:r>
              <a:rPr lang="nl-NL" altLang="nl-NL" dirty="0">
                <a:solidFill>
                  <a:schemeClr val="tx1">
                    <a:lumMod val="75000"/>
                    <a:lumOff val="25000"/>
                  </a:schemeClr>
                </a:solidFill>
              </a:rPr>
              <a:t>Utopia</a:t>
            </a:r>
          </a:p>
        </p:txBody>
      </p:sp>
    </p:spTree>
    <p:extLst>
      <p:ext uri="{BB962C8B-B14F-4D97-AF65-F5344CB8AC3E}">
        <p14:creationId xmlns:p14="http://schemas.microsoft.com/office/powerpoint/2010/main" val="346775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0C780B7-91E6-7EA7-14C3-32538928D2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64247" y="476672"/>
            <a:ext cx="1960682" cy="1956246"/>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Koningen en keizers </a:t>
            </a:r>
            <a:br>
              <a:rPr lang="nl-NL" dirty="0"/>
            </a:br>
            <a:r>
              <a:rPr lang="nl-NL" dirty="0"/>
              <a:t>waren de baas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82416"/>
            <a:ext cx="6348413" cy="4125193"/>
          </a:xfrm>
        </p:spPr>
        <p:txBody>
          <a:bodyPr/>
          <a:lstStyle/>
          <a:p>
            <a:r>
              <a:rPr lang="nl-NL" dirty="0"/>
              <a:t>In de tijd van Erasmus, rond 1500 was er nog geen democratie in Europa.</a:t>
            </a:r>
          </a:p>
          <a:p>
            <a:r>
              <a:rPr lang="nl-NL" dirty="0"/>
              <a:t>Koningen of keizers waren de baas over een gebied. Zij bepaalden wat er moest gebeuren en wat er wel en niet mocht.</a:t>
            </a:r>
          </a:p>
          <a:p>
            <a:endParaRPr lang="nl-NL" dirty="0"/>
          </a:p>
          <a:p>
            <a:pPr marL="68580" indent="0">
              <a:buNone/>
            </a:pPr>
            <a:r>
              <a:rPr lang="nl-NL" dirty="0"/>
              <a:t>Ze hoefden naar niemand te luisteren, en iedereen moest hen gehoorzamen.</a:t>
            </a:r>
          </a:p>
          <a:p>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168238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000" dirty="0"/>
              <a:t>Wat is er nodig?</a:t>
            </a:r>
            <a:endParaRPr lang="nl-NL" sz="3000" dirty="0">
              <a:solidFill>
                <a:srgbClr val="009DD9"/>
              </a:solidFill>
            </a:endParaRPr>
          </a:p>
        </p:txBody>
      </p:sp>
      <p:sp>
        <p:nvSpPr>
          <p:cNvPr id="4" name="Tijdelijke aanduiding voor inhoud 3">
            <a:extLst>
              <a:ext uri="{FF2B5EF4-FFF2-40B4-BE49-F238E27FC236}">
                <a16:creationId xmlns:a16="http://schemas.microsoft.com/office/drawing/2014/main" id="{F42B93D9-4D93-BCE7-102D-04ED2D2EC286}"/>
              </a:ext>
            </a:extLst>
          </p:cNvPr>
          <p:cNvSpPr>
            <a:spLocks noGrp="1"/>
          </p:cNvSpPr>
          <p:nvPr>
            <p:ph idx="1"/>
          </p:nvPr>
        </p:nvSpPr>
        <p:spPr>
          <a:xfrm>
            <a:off x="755576" y="2132856"/>
            <a:ext cx="6348413" cy="4125193"/>
          </a:xfrm>
        </p:spPr>
        <p:txBody>
          <a:bodyPr/>
          <a:lstStyle/>
          <a:p>
            <a:endParaRPr lang="nl-NL" dirty="0"/>
          </a:p>
          <a:p>
            <a:pPr>
              <a:spcBef>
                <a:spcPts val="0"/>
              </a:spcBef>
            </a:pPr>
            <a:r>
              <a:rPr lang="nl-NL" dirty="0">
                <a:solidFill>
                  <a:schemeClr val="tx1"/>
                </a:solidFill>
              </a:rPr>
              <a:t>Om een land goed te besturen moet je veel weten over heel veel dingen.</a:t>
            </a:r>
          </a:p>
          <a:p>
            <a:pPr>
              <a:spcBef>
                <a:spcPts val="0"/>
              </a:spcBef>
            </a:pPr>
            <a:r>
              <a:rPr lang="nl-NL" dirty="0">
                <a:solidFill>
                  <a:schemeClr val="tx1"/>
                </a:solidFill>
              </a:rPr>
              <a:t>Maar je moet ook goed kunnen luisteren. Naar ideeën en wensen van anderen.</a:t>
            </a:r>
          </a:p>
          <a:p>
            <a:pPr>
              <a:spcBef>
                <a:spcPts val="0"/>
              </a:spcBef>
            </a:pPr>
            <a:r>
              <a:rPr lang="nl-NL" dirty="0">
                <a:solidFill>
                  <a:schemeClr val="tx1"/>
                </a:solidFill>
              </a:rPr>
              <a:t>En je moet soms ook inzien dat je eigen ideeën niet de beste zijn. Dan kun je van mening veranderen. </a:t>
            </a:r>
          </a:p>
          <a:p>
            <a:endParaRPr lang="nl-NL" dirty="0"/>
          </a:p>
        </p:txBody>
      </p:sp>
    </p:spTree>
    <p:extLst>
      <p:ext uri="{BB962C8B-B14F-4D97-AF65-F5344CB8AC3E}">
        <p14:creationId xmlns:p14="http://schemas.microsoft.com/office/powerpoint/2010/main" val="2668136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2" tgtFrame="&quot;_blank&quot;"/>
            <a:extLst>
              <a:ext uri="{FF2B5EF4-FFF2-40B4-BE49-F238E27FC236}">
                <a16:creationId xmlns:a16="http://schemas.microsoft.com/office/drawing/2014/main" id="{2ABD9CFA-24C9-8A86-4FA3-E6DEB7C6B7B9}"/>
              </a:ext>
            </a:extLst>
          </p:cNvPr>
          <p:cNvPicPr/>
          <p:nvPr/>
        </p:nvPicPr>
        <p:blipFill>
          <a:blip r:embed="rId3">
            <a:extLst>
              <a:ext uri="{28A0092B-C50C-407E-A947-70E740481C1C}">
                <a14:useLocalDpi xmlns:a14="http://schemas.microsoft.com/office/drawing/2010/main"/>
              </a:ext>
            </a:extLst>
          </a:blip>
          <a:srcRect/>
          <a:stretch/>
        </p:blipFill>
        <p:spPr bwMode="auto">
          <a:xfrm>
            <a:off x="5769880" y="872320"/>
            <a:ext cx="2474527" cy="1800991"/>
          </a:xfrm>
          <a:prstGeom prst="rect">
            <a:avLst/>
          </a:prstGeom>
          <a:noFill/>
          <a:ln>
            <a:noFill/>
          </a:ln>
        </p:spPr>
      </p:pic>
      <p:pic>
        <p:nvPicPr>
          <p:cNvPr id="8" name="Afbeelding 7">
            <a:hlinkClick r:id="rId4" tgtFrame="&quot;_blank&quot;"/>
            <a:extLst>
              <a:ext uri="{FF2B5EF4-FFF2-40B4-BE49-F238E27FC236}">
                <a16:creationId xmlns:a16="http://schemas.microsoft.com/office/drawing/2014/main" id="{F7B03138-81A9-28B6-5DFB-89EB6A16EBA9}"/>
              </a:ext>
            </a:extLst>
          </p:cNvPr>
          <p:cNvPicPr/>
          <p:nvPr/>
        </p:nvPicPr>
        <p:blipFill>
          <a:blip r:embed="rId5" cstate="screen">
            <a:extLst>
              <a:ext uri="{28A0092B-C50C-407E-A947-70E740481C1C}">
                <a14:useLocalDpi xmlns:a14="http://schemas.microsoft.com/office/drawing/2010/main"/>
              </a:ext>
            </a:extLst>
          </a:blip>
          <a:srcRect/>
          <a:stretch/>
        </p:blipFill>
        <p:spPr bwMode="auto">
          <a:xfrm>
            <a:off x="6444209" y="5013176"/>
            <a:ext cx="2592287" cy="1656184"/>
          </a:xfrm>
          <a:prstGeom prst="rect">
            <a:avLst/>
          </a:prstGeom>
          <a:noFill/>
          <a:ln>
            <a:noFill/>
          </a:ln>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Samen weet je meer</a:t>
            </a:r>
          </a:p>
        </p:txBody>
      </p:sp>
      <p:sp>
        <p:nvSpPr>
          <p:cNvPr id="3" name="Tijdelijke aanduiding voor inhoud 2">
            <a:extLst>
              <a:ext uri="{FF2B5EF4-FFF2-40B4-BE49-F238E27FC236}">
                <a16:creationId xmlns:a16="http://schemas.microsoft.com/office/drawing/2014/main" id="{C1DD98D3-5895-7888-1F10-06DF280329E9}"/>
              </a:ext>
            </a:extLst>
          </p:cNvPr>
          <p:cNvSpPr>
            <a:spLocks noGrp="1"/>
          </p:cNvSpPr>
          <p:nvPr>
            <p:ph idx="1"/>
          </p:nvPr>
        </p:nvSpPr>
        <p:spPr>
          <a:xfrm>
            <a:off x="692936" y="2492896"/>
            <a:ext cx="6696744" cy="3384376"/>
          </a:xfrm>
        </p:spPr>
        <p:txBody>
          <a:bodyPr/>
          <a:lstStyle/>
          <a:p>
            <a:r>
              <a:rPr lang="nl-NL" dirty="0">
                <a:solidFill>
                  <a:schemeClr val="tx1"/>
                </a:solidFill>
              </a:rPr>
              <a:t>Erasmus sprak veel met andere geleerden over hoe ze de wereld wilden veranderen.  </a:t>
            </a:r>
          </a:p>
          <a:p>
            <a:r>
              <a:rPr lang="nl-NL" dirty="0">
                <a:solidFill>
                  <a:schemeClr val="tx1"/>
                </a:solidFill>
              </a:rPr>
              <a:t>Met zijn vriend More praatte hij over hoe hun ideale wereld eruit zou zien. Erasmus luisterde graag naar de ideeën van More. Ze leerden van elkaar.</a:t>
            </a:r>
          </a:p>
          <a:p>
            <a:endParaRPr lang="nl-NL" dirty="0">
              <a:solidFill>
                <a:schemeClr val="tx1"/>
              </a:solidFill>
            </a:endParaRPr>
          </a:p>
          <a:p>
            <a:pPr marL="0" indent="0">
              <a:buNone/>
            </a:pPr>
            <a:r>
              <a:rPr lang="nl-NL" dirty="0">
                <a:solidFill>
                  <a:schemeClr val="tx1"/>
                </a:solidFill>
              </a:rPr>
              <a:t>Ook jullie kunnen samen praten over een betere wereld.</a:t>
            </a:r>
          </a:p>
          <a:p>
            <a:pPr marL="0" indent="0">
              <a:buNone/>
            </a:pPr>
            <a:r>
              <a:rPr lang="nl-NL" dirty="0">
                <a:solidFill>
                  <a:schemeClr val="tx1"/>
                </a:solidFill>
              </a:rPr>
              <a:t>En leren van elkaar.</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4091236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000" dirty="0"/>
              <a:t>Hoor je er wel bij …?</a:t>
            </a:r>
            <a:endParaRPr lang="nl-NL" sz="3000" dirty="0">
              <a:solidFill>
                <a:srgbClr val="009DD9"/>
              </a:solidFill>
            </a:endParaRPr>
          </a:p>
        </p:txBody>
      </p:sp>
      <p:sp>
        <p:nvSpPr>
          <p:cNvPr id="4" name="Tijdelijke aanduiding voor inhoud 3">
            <a:extLst>
              <a:ext uri="{FF2B5EF4-FFF2-40B4-BE49-F238E27FC236}">
                <a16:creationId xmlns:a16="http://schemas.microsoft.com/office/drawing/2014/main" id="{F42B93D9-4D93-BCE7-102D-04ED2D2EC286}"/>
              </a:ext>
            </a:extLst>
          </p:cNvPr>
          <p:cNvSpPr>
            <a:spLocks noGrp="1"/>
          </p:cNvSpPr>
          <p:nvPr>
            <p:ph idx="1"/>
          </p:nvPr>
        </p:nvSpPr>
        <p:spPr>
          <a:xfrm>
            <a:off x="755576" y="1988840"/>
            <a:ext cx="6348413" cy="4125193"/>
          </a:xfrm>
        </p:spPr>
        <p:txBody>
          <a:bodyPr/>
          <a:lstStyle/>
          <a:p>
            <a:endParaRPr lang="nl-NL" dirty="0"/>
          </a:p>
          <a:p>
            <a:pPr>
              <a:spcBef>
                <a:spcPts val="0"/>
              </a:spcBef>
            </a:pPr>
            <a:r>
              <a:rPr lang="nl-NL" dirty="0">
                <a:solidFill>
                  <a:schemeClr val="tx1"/>
                </a:solidFill>
              </a:rPr>
              <a:t>Als je met anderen praat merk je soms dat ze veel dingen die jij vertelt maar raar of stom vinden. Echt geen fijne gesprekken. </a:t>
            </a:r>
            <a:r>
              <a:rPr lang="nl-NL" dirty="0">
                <a:solidFill>
                  <a:srgbClr val="3057A1"/>
                </a:solidFill>
              </a:rPr>
              <a:t>Hoe voel jij je dan?</a:t>
            </a:r>
          </a:p>
          <a:p>
            <a:pPr>
              <a:spcBef>
                <a:spcPts val="0"/>
              </a:spcBef>
            </a:pPr>
            <a:endParaRPr lang="nl-NL" dirty="0">
              <a:solidFill>
                <a:schemeClr val="tx1"/>
              </a:solidFill>
            </a:endParaRPr>
          </a:p>
          <a:p>
            <a:pPr>
              <a:spcBef>
                <a:spcPts val="0"/>
              </a:spcBef>
            </a:pPr>
            <a:r>
              <a:rPr lang="nl-NL" dirty="0">
                <a:solidFill>
                  <a:schemeClr val="tx1"/>
                </a:solidFill>
              </a:rPr>
              <a:t>Soms vinden mensen zichzelf beter dan andere mensen. </a:t>
            </a:r>
          </a:p>
          <a:p>
            <a:pPr>
              <a:spcBef>
                <a:spcPts val="0"/>
              </a:spcBef>
            </a:pPr>
            <a:r>
              <a:rPr lang="nl-NL" dirty="0">
                <a:solidFill>
                  <a:schemeClr val="tx1"/>
                </a:solidFill>
              </a:rPr>
              <a:t>Mensen met andere gewoontes, uiterlijk, afkomst of geloof vinden ze maar raar. Of minder waard dan zijzelf.</a:t>
            </a:r>
          </a:p>
          <a:p>
            <a:pPr>
              <a:spcBef>
                <a:spcPts val="0"/>
              </a:spcBef>
            </a:pPr>
            <a:r>
              <a:rPr lang="nl-NL" dirty="0">
                <a:solidFill>
                  <a:schemeClr val="tx1"/>
                </a:solidFill>
              </a:rPr>
              <a:t>Ze stellen ze geen vragen en gaan niet met ze om.</a:t>
            </a:r>
          </a:p>
          <a:p>
            <a:pPr>
              <a:spcBef>
                <a:spcPts val="0"/>
              </a:spcBef>
            </a:pPr>
            <a:r>
              <a:rPr lang="nl-NL" dirty="0">
                <a:solidFill>
                  <a:schemeClr val="tx1"/>
                </a:solidFill>
              </a:rPr>
              <a:t>Dat blijft zo, zolang je elkaar niet leert kennen.</a:t>
            </a:r>
          </a:p>
          <a:p>
            <a:pPr>
              <a:spcBef>
                <a:spcPts val="0"/>
              </a:spcBef>
            </a:pPr>
            <a:endParaRPr lang="nl-NL" dirty="0">
              <a:solidFill>
                <a:schemeClr val="tx1"/>
              </a:solidFill>
            </a:endParaRPr>
          </a:p>
          <a:p>
            <a:pPr>
              <a:spcBef>
                <a:spcPts val="0"/>
              </a:spcBef>
            </a:pPr>
            <a:r>
              <a:rPr lang="nl-NL" dirty="0">
                <a:solidFill>
                  <a:srgbClr val="3057A1"/>
                </a:solidFill>
              </a:rPr>
              <a:t>Zijn er in ons land groepen die niet met andere  groepen willen omgaan? Heb je voorbeelden?</a:t>
            </a:r>
          </a:p>
          <a:p>
            <a:endParaRPr lang="nl-NL" dirty="0"/>
          </a:p>
        </p:txBody>
      </p:sp>
    </p:spTree>
    <p:extLst>
      <p:ext uri="{BB962C8B-B14F-4D97-AF65-F5344CB8AC3E}">
        <p14:creationId xmlns:p14="http://schemas.microsoft.com/office/powerpoint/2010/main" val="285617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892013A-C978-B46F-3707-38DC41A3D5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0504" y="404664"/>
            <a:ext cx="2892333" cy="2204864"/>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Goede ideeën?</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82416"/>
            <a:ext cx="6348413" cy="4125193"/>
          </a:xfrm>
        </p:spPr>
        <p:txBody>
          <a:bodyPr/>
          <a:lstStyle/>
          <a:p>
            <a:r>
              <a:rPr lang="nl-NL" altLang="nl-NL" dirty="0">
                <a:solidFill>
                  <a:schemeClr val="tx1">
                    <a:lumMod val="75000"/>
                    <a:lumOff val="25000"/>
                  </a:schemeClr>
                </a:solidFill>
              </a:rPr>
              <a:t>Praat jij met iedereen? Of alleen met mensen die het toch wel met je eens zijn?</a:t>
            </a:r>
          </a:p>
          <a:p>
            <a:r>
              <a:rPr lang="nl-NL" altLang="nl-NL" dirty="0">
                <a:solidFill>
                  <a:srgbClr val="3057A1"/>
                </a:solidFill>
              </a:rPr>
              <a:t>Kies nu iemand uit de groep waar je eigenlijk nooit mee praat.</a:t>
            </a:r>
          </a:p>
          <a:p>
            <a:r>
              <a:rPr lang="nl-NL" altLang="nl-NL" dirty="0">
                <a:solidFill>
                  <a:srgbClr val="3057A1"/>
                </a:solidFill>
              </a:rPr>
              <a:t>Vertel aan elkaar iets wat je in ons land zou willen veranderen en waarom.</a:t>
            </a:r>
          </a:p>
          <a:p>
            <a:endParaRPr lang="nl-NL" altLang="nl-NL" dirty="0">
              <a:solidFill>
                <a:srgbClr val="3057A1"/>
              </a:solidFill>
            </a:endParaRPr>
          </a:p>
          <a:p>
            <a:r>
              <a:rPr lang="nl-NL" altLang="nl-NL" dirty="0">
                <a:solidFill>
                  <a:srgbClr val="3057A1"/>
                </a:solidFill>
              </a:rPr>
              <a:t>Vertel samen in de grote groep wat je van elkaar te weten bent gekomen. </a:t>
            </a:r>
          </a:p>
          <a:p>
            <a:r>
              <a:rPr lang="nl-NL" altLang="nl-NL" dirty="0">
                <a:solidFill>
                  <a:srgbClr val="3057A1"/>
                </a:solidFill>
              </a:rPr>
              <a:t>Zijn jullie ideeën heel anders, of juist hetzelfde?</a:t>
            </a:r>
          </a:p>
        </p:txBody>
      </p:sp>
    </p:spTree>
    <p:extLst>
      <p:ext uri="{BB962C8B-B14F-4D97-AF65-F5344CB8AC3E}">
        <p14:creationId xmlns:p14="http://schemas.microsoft.com/office/powerpoint/2010/main" val="217389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000" dirty="0"/>
              <a:t>Pitch!</a:t>
            </a:r>
            <a:endParaRPr lang="nl-NL" sz="3000" dirty="0">
              <a:solidFill>
                <a:srgbClr val="009DD9"/>
              </a:solidFill>
            </a:endParaRPr>
          </a:p>
        </p:txBody>
      </p:sp>
      <p:sp>
        <p:nvSpPr>
          <p:cNvPr id="4" name="Tijdelijke aanduiding voor inhoud 3">
            <a:extLst>
              <a:ext uri="{FF2B5EF4-FFF2-40B4-BE49-F238E27FC236}">
                <a16:creationId xmlns:a16="http://schemas.microsoft.com/office/drawing/2014/main" id="{F42B93D9-4D93-BCE7-102D-04ED2D2EC286}"/>
              </a:ext>
            </a:extLst>
          </p:cNvPr>
          <p:cNvSpPr>
            <a:spLocks noGrp="1"/>
          </p:cNvSpPr>
          <p:nvPr>
            <p:ph idx="1"/>
          </p:nvPr>
        </p:nvSpPr>
        <p:spPr>
          <a:xfrm>
            <a:off x="627887" y="2060848"/>
            <a:ext cx="6348413" cy="4125193"/>
          </a:xfrm>
        </p:spPr>
        <p:txBody>
          <a:bodyPr/>
          <a:lstStyle/>
          <a:p>
            <a:endParaRPr lang="nl-NL" dirty="0"/>
          </a:p>
          <a:p>
            <a:pPr>
              <a:spcBef>
                <a:spcPts val="0"/>
              </a:spcBef>
            </a:pPr>
            <a:r>
              <a:rPr lang="nl-NL" dirty="0">
                <a:solidFill>
                  <a:schemeClr val="tx1"/>
                </a:solidFill>
              </a:rPr>
              <a:t>Laat de bedenkers meer vertellen over hun plan. Een soort reclame spotjes voor hun ideeën.  </a:t>
            </a:r>
          </a:p>
          <a:p>
            <a:pPr>
              <a:spcBef>
                <a:spcPts val="0"/>
              </a:spcBef>
            </a:pPr>
            <a:endParaRPr lang="nl-NL" dirty="0">
              <a:solidFill>
                <a:schemeClr val="tx1"/>
              </a:solidFill>
            </a:endParaRPr>
          </a:p>
          <a:p>
            <a:pPr>
              <a:spcBef>
                <a:spcPts val="0"/>
              </a:spcBef>
            </a:pPr>
            <a:r>
              <a:rPr lang="nl-NL" dirty="0">
                <a:solidFill>
                  <a:srgbClr val="3057A1"/>
                </a:solidFill>
              </a:rPr>
              <a:t>Luister er goed naar, en stel na afloop vragen als iets niet duidelijk is. Géén discussie.</a:t>
            </a:r>
          </a:p>
          <a:p>
            <a:endParaRPr lang="nl-NL" dirty="0"/>
          </a:p>
        </p:txBody>
      </p:sp>
    </p:spTree>
    <p:extLst>
      <p:ext uri="{BB962C8B-B14F-4D97-AF65-F5344CB8AC3E}">
        <p14:creationId xmlns:p14="http://schemas.microsoft.com/office/powerpoint/2010/main" val="3411071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AFAD6CA-F177-25B4-1C7D-6635355689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6109" y="540902"/>
            <a:ext cx="2843808" cy="1841514"/>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luister je?</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82416"/>
            <a:ext cx="6348413" cy="4125193"/>
          </a:xfrm>
        </p:spPr>
        <p:txBody>
          <a:bodyPr/>
          <a:lstStyle/>
          <a:p>
            <a:r>
              <a:rPr lang="nl-NL" altLang="nl-NL" dirty="0">
                <a:solidFill>
                  <a:srgbClr val="3057A1"/>
                </a:solidFill>
              </a:rPr>
              <a:t>Waar hebben jullie op gelet bij deze ‘reclame spotjes’?</a:t>
            </a:r>
          </a:p>
          <a:p>
            <a:endParaRPr lang="nl-NL" altLang="nl-NL" dirty="0">
              <a:solidFill>
                <a:srgbClr val="3057A1"/>
              </a:solidFill>
            </a:endParaRPr>
          </a:p>
          <a:p>
            <a:r>
              <a:rPr lang="nl-NL" altLang="nl-NL" dirty="0">
                <a:solidFill>
                  <a:srgbClr val="3057A1"/>
                </a:solidFill>
              </a:rPr>
              <a:t>Wat vond je het belangrijkste in hun verhaal?</a:t>
            </a:r>
          </a:p>
        </p:txBody>
      </p:sp>
    </p:spTree>
    <p:extLst>
      <p:ext uri="{BB962C8B-B14F-4D97-AF65-F5344CB8AC3E}">
        <p14:creationId xmlns:p14="http://schemas.microsoft.com/office/powerpoint/2010/main" val="1671920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27A3261-9A97-BD5F-8489-69107292F2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143" y="908720"/>
            <a:ext cx="2031863" cy="1354575"/>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Stemmen maar …</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6661" y="2142669"/>
            <a:ext cx="6348413" cy="4125193"/>
          </a:xfrm>
        </p:spPr>
        <p:txBody>
          <a:bodyPr/>
          <a:lstStyle/>
          <a:p>
            <a:r>
              <a:rPr lang="nl-NL" altLang="nl-NL" dirty="0">
                <a:solidFill>
                  <a:schemeClr val="tx1"/>
                </a:solidFill>
              </a:rPr>
              <a:t>Nu komen er verkiezingen. </a:t>
            </a:r>
          </a:p>
          <a:p>
            <a:r>
              <a:rPr lang="nl-NL" altLang="nl-NL" dirty="0">
                <a:solidFill>
                  <a:schemeClr val="tx1"/>
                </a:solidFill>
              </a:rPr>
              <a:t>De bedenkers schrijven hun plannen kort op.</a:t>
            </a:r>
          </a:p>
          <a:p>
            <a:r>
              <a:rPr lang="nl-NL" altLang="nl-NL" dirty="0">
                <a:solidFill>
                  <a:schemeClr val="tx1"/>
                </a:solidFill>
              </a:rPr>
              <a:t>Elk plan krijgt een nummer. </a:t>
            </a:r>
          </a:p>
          <a:p>
            <a:r>
              <a:rPr lang="nl-NL" altLang="nl-NL" dirty="0">
                <a:solidFill>
                  <a:schemeClr val="tx1"/>
                </a:solidFill>
              </a:rPr>
              <a:t>Nu worden de nummers één voor één opgenoemd. </a:t>
            </a:r>
          </a:p>
          <a:p>
            <a:endParaRPr lang="nl-NL" altLang="nl-NL" sz="1000" dirty="0">
              <a:solidFill>
                <a:schemeClr val="tx1"/>
              </a:solidFill>
            </a:endParaRPr>
          </a:p>
          <a:p>
            <a:r>
              <a:rPr lang="nl-NL" altLang="nl-NL" dirty="0">
                <a:solidFill>
                  <a:srgbClr val="3057A1"/>
                </a:solidFill>
              </a:rPr>
              <a:t>Steek je hand op bij het voorstel dat jou het beste lijkt. </a:t>
            </a:r>
          </a:p>
          <a:p>
            <a:r>
              <a:rPr lang="nl-NL" altLang="nl-NL" dirty="0">
                <a:solidFill>
                  <a:srgbClr val="3057A1"/>
                </a:solidFill>
              </a:rPr>
              <a:t>Je kunt dus maar één ding kiezen!</a:t>
            </a:r>
          </a:p>
          <a:p>
            <a:endParaRPr lang="nl-NL" altLang="nl-NL" sz="1000" dirty="0">
              <a:solidFill>
                <a:schemeClr val="tx1"/>
              </a:solidFill>
            </a:endParaRPr>
          </a:p>
          <a:p>
            <a:r>
              <a:rPr lang="nl-NL" altLang="nl-NL" dirty="0">
                <a:solidFill>
                  <a:schemeClr val="tx1"/>
                </a:solidFill>
              </a:rPr>
              <a:t>Het aantal stemmen wordt op de flap gezet.</a:t>
            </a:r>
          </a:p>
          <a:p>
            <a:r>
              <a:rPr lang="nl-NL" altLang="nl-NL" dirty="0">
                <a:solidFill>
                  <a:schemeClr val="tx1"/>
                </a:solidFill>
              </a:rPr>
              <a:t>Je ziet direct welk plan de meeste stemmen heeft.</a:t>
            </a:r>
          </a:p>
        </p:txBody>
      </p:sp>
    </p:spTree>
    <p:extLst>
      <p:ext uri="{BB962C8B-B14F-4D97-AF65-F5344CB8AC3E}">
        <p14:creationId xmlns:p14="http://schemas.microsoft.com/office/powerpoint/2010/main" val="2276221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symbool, rood&#10;&#10;Automatisch gegenereerde beschrijving">
            <a:extLst>
              <a:ext uri="{FF2B5EF4-FFF2-40B4-BE49-F238E27FC236}">
                <a16:creationId xmlns:a16="http://schemas.microsoft.com/office/drawing/2014/main" id="{0D857DD0-AD7E-0725-CC11-4BBC6F9E8F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9397" y="724154"/>
            <a:ext cx="1891353" cy="1418515"/>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kies jij?</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6661" y="2142669"/>
            <a:ext cx="6348413" cy="4125193"/>
          </a:xfrm>
        </p:spPr>
        <p:txBody>
          <a:bodyPr/>
          <a:lstStyle/>
          <a:p>
            <a:r>
              <a:rPr lang="nl-NL" altLang="nl-NL" dirty="0">
                <a:solidFill>
                  <a:schemeClr val="tx1"/>
                </a:solidFill>
              </a:rPr>
              <a:t>Je kiest voor het plan dat jij het beste vindt.</a:t>
            </a:r>
          </a:p>
          <a:p>
            <a:endParaRPr lang="nl-NL" altLang="nl-NL" sz="1000" dirty="0">
              <a:solidFill>
                <a:schemeClr val="tx1"/>
              </a:solidFill>
            </a:endParaRPr>
          </a:p>
          <a:p>
            <a:r>
              <a:rPr lang="nl-NL" altLang="nl-NL" dirty="0">
                <a:solidFill>
                  <a:schemeClr val="tx1"/>
                </a:solidFill>
              </a:rPr>
              <a:t> </a:t>
            </a:r>
            <a:r>
              <a:rPr lang="nl-NL" altLang="nl-NL" i="1" dirty="0">
                <a:solidFill>
                  <a:srgbClr val="3057A1"/>
                </a:solidFill>
              </a:rPr>
              <a:t>Of misschien omdat dit het beste werd verteld, die ‘pitch’.</a:t>
            </a:r>
          </a:p>
          <a:p>
            <a:endParaRPr lang="nl-NL" altLang="nl-NL" sz="1000" i="1" dirty="0">
              <a:solidFill>
                <a:srgbClr val="3057A1"/>
              </a:solidFill>
            </a:endParaRPr>
          </a:p>
          <a:p>
            <a:r>
              <a:rPr lang="nl-NL" altLang="nl-NL" i="1" dirty="0">
                <a:solidFill>
                  <a:srgbClr val="3057A1"/>
                </a:solidFill>
              </a:rPr>
              <a:t> Of misschien omdat je iemand erg aardig vindt.</a:t>
            </a:r>
          </a:p>
          <a:p>
            <a:endParaRPr lang="nl-NL" altLang="nl-NL" sz="1000" i="1" dirty="0">
              <a:solidFill>
                <a:srgbClr val="3057A1"/>
              </a:solidFill>
            </a:endParaRPr>
          </a:p>
          <a:p>
            <a:r>
              <a:rPr lang="nl-NL" altLang="nl-NL" i="1" dirty="0">
                <a:solidFill>
                  <a:srgbClr val="3057A1"/>
                </a:solidFill>
              </a:rPr>
              <a:t> Of omdat de meeste anderen dat ook hebben gekozen.</a:t>
            </a:r>
          </a:p>
          <a:p>
            <a:endParaRPr lang="nl-NL" altLang="nl-NL" sz="1000" dirty="0">
              <a:solidFill>
                <a:schemeClr val="tx1"/>
              </a:solidFill>
            </a:endParaRPr>
          </a:p>
          <a:p>
            <a:r>
              <a:rPr lang="nl-NL" altLang="nl-NL" dirty="0">
                <a:solidFill>
                  <a:srgbClr val="3057A1"/>
                </a:solidFill>
              </a:rPr>
              <a:t>Wat is volgens jullie een goede reden, en wat niet?</a:t>
            </a:r>
          </a:p>
        </p:txBody>
      </p:sp>
    </p:spTree>
    <p:extLst>
      <p:ext uri="{BB962C8B-B14F-4D97-AF65-F5344CB8AC3E}">
        <p14:creationId xmlns:p14="http://schemas.microsoft.com/office/powerpoint/2010/main" val="4128245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78F18BE-6D9E-47C0-BF2F-B7CEE136B9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3814" y="1052736"/>
            <a:ext cx="1902520" cy="836211"/>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De geheime stemming</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6661" y="2252811"/>
            <a:ext cx="6348413" cy="4125193"/>
          </a:xfrm>
        </p:spPr>
        <p:txBody>
          <a:bodyPr/>
          <a:lstStyle/>
          <a:p>
            <a:r>
              <a:rPr lang="nl-NL" altLang="nl-NL" dirty="0">
                <a:solidFill>
                  <a:schemeClr val="tx1"/>
                </a:solidFill>
              </a:rPr>
              <a:t>Zet je keuze op een papiertje en lever dat anoniem in. Dus zonder je naam erop.</a:t>
            </a:r>
          </a:p>
          <a:p>
            <a:r>
              <a:rPr lang="nl-NL" altLang="nl-NL" dirty="0">
                <a:solidFill>
                  <a:schemeClr val="tx1"/>
                </a:solidFill>
              </a:rPr>
              <a:t>Weer worden de stemmen geteld. </a:t>
            </a:r>
          </a:p>
          <a:p>
            <a:endParaRPr lang="nl-NL" altLang="nl-NL" dirty="0">
              <a:solidFill>
                <a:schemeClr val="tx1"/>
              </a:solidFill>
            </a:endParaRPr>
          </a:p>
          <a:p>
            <a:r>
              <a:rPr lang="nl-NL" altLang="nl-NL" dirty="0">
                <a:solidFill>
                  <a:srgbClr val="3057A1"/>
                </a:solidFill>
              </a:rPr>
              <a:t>Is er nu anders gestemd? Hoe zou dat komen?</a:t>
            </a:r>
          </a:p>
          <a:p>
            <a:endParaRPr lang="nl-NL" altLang="nl-NL" sz="500" dirty="0">
              <a:solidFill>
                <a:srgbClr val="3057A1"/>
              </a:solidFill>
            </a:endParaRPr>
          </a:p>
          <a:p>
            <a:r>
              <a:rPr lang="nl-NL" altLang="nl-NL" dirty="0">
                <a:solidFill>
                  <a:srgbClr val="3057A1"/>
                </a:solidFill>
              </a:rPr>
              <a:t>Wie vond de geheime stemming fijner? Waarom is dat zo? </a:t>
            </a:r>
          </a:p>
        </p:txBody>
      </p:sp>
    </p:spTree>
    <p:extLst>
      <p:ext uri="{BB962C8B-B14F-4D97-AF65-F5344CB8AC3E}">
        <p14:creationId xmlns:p14="http://schemas.microsoft.com/office/powerpoint/2010/main" val="199174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27887" y="548680"/>
            <a:ext cx="6348413" cy="1163216"/>
          </a:xfrm>
        </p:spPr>
        <p:txBody>
          <a:bodyPr/>
          <a:lstStyle/>
          <a:p>
            <a:r>
              <a:rPr lang="nl-NL" altLang="nl-NL" sz="3000" dirty="0"/>
              <a:t>Bedenk het zelf …</a:t>
            </a:r>
            <a:endParaRPr lang="nl-NL" sz="3000" dirty="0">
              <a:solidFill>
                <a:srgbClr val="009DD9"/>
              </a:solidFill>
            </a:endParaRPr>
          </a:p>
        </p:txBody>
      </p:sp>
      <p:sp>
        <p:nvSpPr>
          <p:cNvPr id="4" name="Tijdelijke aanduiding voor inhoud 3">
            <a:extLst>
              <a:ext uri="{FF2B5EF4-FFF2-40B4-BE49-F238E27FC236}">
                <a16:creationId xmlns:a16="http://schemas.microsoft.com/office/drawing/2014/main" id="{F42B93D9-4D93-BCE7-102D-04ED2D2EC286}"/>
              </a:ext>
            </a:extLst>
          </p:cNvPr>
          <p:cNvSpPr>
            <a:spLocks noGrp="1"/>
          </p:cNvSpPr>
          <p:nvPr>
            <p:ph idx="1"/>
          </p:nvPr>
        </p:nvSpPr>
        <p:spPr>
          <a:xfrm>
            <a:off x="627887" y="2184127"/>
            <a:ext cx="6348413" cy="4125193"/>
          </a:xfrm>
        </p:spPr>
        <p:txBody>
          <a:bodyPr/>
          <a:lstStyle/>
          <a:p>
            <a:endParaRPr lang="nl-NL" dirty="0"/>
          </a:p>
          <a:p>
            <a:pPr>
              <a:spcBef>
                <a:spcPts val="0"/>
              </a:spcBef>
            </a:pPr>
            <a:r>
              <a:rPr lang="nl-NL" dirty="0">
                <a:solidFill>
                  <a:srgbClr val="3057A1"/>
                </a:solidFill>
              </a:rPr>
              <a:t>Wat denken jullie dat de voor en nadelen van deze twee manieren van stemmen zijn?</a:t>
            </a:r>
          </a:p>
          <a:p>
            <a:pPr>
              <a:spcBef>
                <a:spcPts val="0"/>
              </a:spcBef>
            </a:pPr>
            <a:endParaRPr lang="nl-NL" dirty="0">
              <a:solidFill>
                <a:srgbClr val="3057A1"/>
              </a:solidFill>
            </a:endParaRPr>
          </a:p>
          <a:p>
            <a:pPr>
              <a:spcBef>
                <a:spcPts val="0"/>
              </a:spcBef>
            </a:pPr>
            <a:r>
              <a:rPr lang="nl-NL" dirty="0">
                <a:solidFill>
                  <a:srgbClr val="3057A1"/>
                </a:solidFill>
              </a:rPr>
              <a:t>Noem zo veel mogelijk dingen op.</a:t>
            </a:r>
          </a:p>
          <a:p>
            <a:endParaRPr lang="nl-NL" dirty="0"/>
          </a:p>
        </p:txBody>
      </p:sp>
    </p:spTree>
    <p:extLst>
      <p:ext uri="{BB962C8B-B14F-4D97-AF65-F5344CB8AC3E}">
        <p14:creationId xmlns:p14="http://schemas.microsoft.com/office/powerpoint/2010/main" val="283582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0C780B7-91E6-7EA7-14C3-32538928D2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08104" y="476672"/>
            <a:ext cx="2736304" cy="3419287"/>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Wie is er nu de baas?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82416"/>
            <a:ext cx="6348413" cy="4125193"/>
          </a:xfrm>
        </p:spPr>
        <p:txBody>
          <a:bodyPr/>
          <a:lstStyle/>
          <a:p>
            <a:r>
              <a:rPr lang="nl-NL" altLang="nl-NL" dirty="0">
                <a:solidFill>
                  <a:schemeClr val="tx1">
                    <a:lumMod val="75000"/>
                    <a:lumOff val="25000"/>
                  </a:schemeClr>
                </a:solidFill>
              </a:rPr>
              <a:t>Nu denk je misschien, hoezo vroeger ? </a:t>
            </a:r>
          </a:p>
          <a:p>
            <a:endParaRPr lang="nl-NL" altLang="nl-NL" dirty="0">
              <a:solidFill>
                <a:schemeClr val="tx1">
                  <a:lumMod val="75000"/>
                  <a:lumOff val="25000"/>
                </a:schemeClr>
              </a:solidFill>
            </a:endParaRPr>
          </a:p>
          <a:p>
            <a:r>
              <a:rPr lang="nl-NL" altLang="nl-NL" dirty="0">
                <a:solidFill>
                  <a:schemeClr val="tx1">
                    <a:lumMod val="75000"/>
                    <a:lumOff val="25000"/>
                  </a:schemeClr>
                </a:solidFill>
              </a:rPr>
              <a:t>Dat is toch nog steeds zo, Koning Willem Alexander is onze koning.</a:t>
            </a:r>
          </a:p>
          <a:p>
            <a:endParaRPr lang="nl-NL" altLang="nl-NL" dirty="0">
              <a:solidFill>
                <a:schemeClr val="tx1">
                  <a:lumMod val="75000"/>
                  <a:lumOff val="25000"/>
                </a:schemeClr>
              </a:solidFill>
            </a:endParaRPr>
          </a:p>
          <a:p>
            <a:r>
              <a:rPr lang="nl-NL" altLang="nl-NL" dirty="0">
                <a:solidFill>
                  <a:srgbClr val="3057A1"/>
                </a:solidFill>
              </a:rPr>
              <a:t>Ja, hij is de koning, maar is hij ook de baas ?</a:t>
            </a:r>
          </a:p>
          <a:p>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767446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E960EEB-7C3D-F516-107D-CA31DBA80F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6176" y="622506"/>
            <a:ext cx="2143124" cy="1433512"/>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sz="3200" dirty="0"/>
              <a:t>Luister met een open mind!</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380914"/>
            <a:ext cx="6348413" cy="4125193"/>
          </a:xfrm>
        </p:spPr>
        <p:txBody>
          <a:bodyPr/>
          <a:lstStyle/>
          <a:p>
            <a:r>
              <a:rPr lang="nl-NL" dirty="0"/>
              <a:t>Jullie hebben geluisterd naar een ‘pitch’.</a:t>
            </a:r>
          </a:p>
          <a:p>
            <a:r>
              <a:rPr lang="nl-NL" dirty="0"/>
              <a:t>Daarin konden ze vertellen waarom hun plan heel goed was. Misschien vond je het eerst een gek plan. Maar door hun uitleg niet meer.</a:t>
            </a:r>
          </a:p>
          <a:p>
            <a:endParaRPr lang="nl-NL" sz="1000" dirty="0"/>
          </a:p>
          <a:p>
            <a:r>
              <a:rPr lang="nl-NL" dirty="0"/>
              <a:t>Door naar anderen te luisteren en open te staan voor wat zij vinden, kun je soms van gedachten veranderen. Je krijgt een andere mening.</a:t>
            </a:r>
          </a:p>
        </p:txBody>
      </p:sp>
    </p:spTree>
    <p:extLst>
      <p:ext uri="{BB962C8B-B14F-4D97-AF65-F5344CB8AC3E}">
        <p14:creationId xmlns:p14="http://schemas.microsoft.com/office/powerpoint/2010/main" val="3215975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49B6F80-06C9-CE93-15CA-BBD3F8834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6136" y="37140"/>
            <a:ext cx="2448272" cy="2739183"/>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sz="3200" dirty="0"/>
              <a:t>Idealen en keuzes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71859" y="2238737"/>
            <a:ext cx="6348413" cy="4125193"/>
          </a:xfrm>
        </p:spPr>
        <p:txBody>
          <a:bodyPr/>
          <a:lstStyle/>
          <a:p>
            <a:r>
              <a:rPr lang="nl-NL" dirty="0"/>
              <a:t>Nieuwe wetten en regels komen er niet zo maar. </a:t>
            </a:r>
          </a:p>
          <a:p>
            <a:r>
              <a:rPr lang="nl-NL" dirty="0"/>
              <a:t>Er zijn partijen die ze heel belangrijk vinden en anderen proberen mee te krijgen.</a:t>
            </a:r>
          </a:p>
          <a:p>
            <a:endParaRPr lang="nl-NL" sz="800" dirty="0"/>
          </a:p>
          <a:p>
            <a:r>
              <a:rPr lang="nl-NL" dirty="0"/>
              <a:t>Waar de overheid geld aan uitgeeft heeft te maken met wat partijen belangrijk vinden.</a:t>
            </a:r>
          </a:p>
          <a:p>
            <a:endParaRPr lang="nl-NL" sz="800" dirty="0"/>
          </a:p>
          <a:p>
            <a:r>
              <a:rPr lang="nl-NL" dirty="0"/>
              <a:t>Dus als we in een democratie geld moeten verdelen of nieuwe wetten maken gaat het erom wat we echt belangrijk vinden. </a:t>
            </a:r>
          </a:p>
          <a:p>
            <a:endParaRPr lang="nl-NL" sz="800" dirty="0"/>
          </a:p>
          <a:p>
            <a:r>
              <a:rPr lang="nl-NL" dirty="0"/>
              <a:t>Het gaat om de levens van mensen.</a:t>
            </a:r>
          </a:p>
          <a:p>
            <a:r>
              <a:rPr lang="nl-NL" dirty="0">
                <a:solidFill>
                  <a:srgbClr val="3057A1"/>
                </a:solidFill>
              </a:rPr>
              <a:t>In wat voor land willen we wonen?</a:t>
            </a:r>
          </a:p>
        </p:txBody>
      </p:sp>
    </p:spTree>
    <p:extLst>
      <p:ext uri="{BB962C8B-B14F-4D97-AF65-F5344CB8AC3E}">
        <p14:creationId xmlns:p14="http://schemas.microsoft.com/office/powerpoint/2010/main" val="4129341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Gerelateerde afbeelding">
            <a:hlinkClick r:id="rId2"/>
            <a:extLst>
              <a:ext uri="{FF2B5EF4-FFF2-40B4-BE49-F238E27FC236}">
                <a16:creationId xmlns:a16="http://schemas.microsoft.com/office/drawing/2014/main" id="{5E65F8C6-660B-6F9E-7A19-9320782655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5850" y="576340"/>
            <a:ext cx="15843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sz="3200" dirty="0"/>
              <a:t>Verdieping werkvorm 1</a:t>
            </a:r>
            <a:br>
              <a:rPr lang="nl-NL" sz="3200" dirty="0"/>
            </a:br>
            <a:endParaRPr lang="nl-NL" sz="3200"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71859" y="2238737"/>
            <a:ext cx="6348413" cy="4125193"/>
          </a:xfrm>
        </p:spPr>
        <p:txBody>
          <a:bodyPr/>
          <a:lstStyle/>
          <a:p>
            <a:r>
              <a:rPr lang="nl-NL" dirty="0"/>
              <a:t>Post-its. Schrijf op post-its je antwoord op de vraag :</a:t>
            </a:r>
          </a:p>
          <a:p>
            <a:pPr>
              <a:spcBef>
                <a:spcPts val="0"/>
              </a:spcBef>
            </a:pPr>
            <a:r>
              <a:rPr lang="nl-NL" dirty="0">
                <a:solidFill>
                  <a:srgbClr val="3057A1"/>
                </a:solidFill>
              </a:rPr>
              <a:t>Waar vind jij dat het in het leven echt om gaat?! </a:t>
            </a:r>
          </a:p>
          <a:p>
            <a:pPr>
              <a:spcBef>
                <a:spcPts val="0"/>
              </a:spcBef>
            </a:pPr>
            <a:r>
              <a:rPr lang="nl-NL" dirty="0">
                <a:solidFill>
                  <a:srgbClr val="3057A1"/>
                </a:solidFill>
              </a:rPr>
              <a:t>Wat is voor jou echt belangrijk? </a:t>
            </a:r>
          </a:p>
          <a:p>
            <a:r>
              <a:rPr lang="nl-NL" dirty="0"/>
              <a:t>Ophangen op grote vellen in het lokaal, er samen naar kijken, alles lezen, in stilte.</a:t>
            </a:r>
          </a:p>
          <a:p>
            <a:r>
              <a:rPr lang="nl-NL" dirty="0"/>
              <a:t>Nu bespreken en sorteren op thema, hang dingen bij elkaar die ongeveer hetzelfde zijn. </a:t>
            </a:r>
          </a:p>
          <a:p>
            <a:r>
              <a:rPr lang="nl-NL" dirty="0">
                <a:solidFill>
                  <a:srgbClr val="3057A1"/>
                </a:solidFill>
              </a:rPr>
              <a:t>Wat valt jullie op? Wat wordt heel vaak genoemd? </a:t>
            </a:r>
          </a:p>
          <a:p>
            <a:r>
              <a:rPr lang="nl-NL" dirty="0"/>
              <a:t>Hang nu op één vel alles wat jullie samen belangrijk vinden! Of maak er één zin van.</a:t>
            </a:r>
          </a:p>
          <a:p>
            <a:endParaRPr lang="nl-NL" dirty="0">
              <a:solidFill>
                <a:srgbClr val="3057A1"/>
              </a:solidFill>
            </a:endParaRPr>
          </a:p>
        </p:txBody>
      </p:sp>
    </p:spTree>
    <p:extLst>
      <p:ext uri="{BB962C8B-B14F-4D97-AF65-F5344CB8AC3E}">
        <p14:creationId xmlns:p14="http://schemas.microsoft.com/office/powerpoint/2010/main" val="4274621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7" name="Afbeelding 6">
            <a:extLst>
              <a:ext uri="{FF2B5EF4-FFF2-40B4-BE49-F238E27FC236}">
                <a16:creationId xmlns:a16="http://schemas.microsoft.com/office/drawing/2014/main" id="{4A78B05F-AB1F-8BF8-CA6E-94C7891F2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448383"/>
            <a:ext cx="3264024" cy="3264024"/>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sz="3200" dirty="0"/>
              <a:t>Verdieping werkvorm 2</a:t>
            </a:r>
            <a:br>
              <a:rPr lang="nl-NL" sz="3200" dirty="0"/>
            </a:br>
            <a:r>
              <a:rPr lang="nl-NL" sz="3200" dirty="0"/>
              <a:t>Jullie Utopia</a:t>
            </a:r>
            <a:br>
              <a:rPr lang="nl-NL" sz="3200" dirty="0"/>
            </a:br>
            <a:endParaRPr lang="nl-NL" sz="3200"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43297" y="2284424"/>
            <a:ext cx="5080831" cy="4125193"/>
          </a:xfrm>
        </p:spPr>
        <p:txBody>
          <a:bodyPr/>
          <a:lstStyle/>
          <a:p>
            <a:r>
              <a:rPr lang="nl-NL" dirty="0"/>
              <a:t>More schreef een boek over de ideale             samenleving, hij noemde het UTOPIA!</a:t>
            </a:r>
          </a:p>
          <a:p>
            <a:endParaRPr lang="nl-NL" sz="1000" dirty="0"/>
          </a:p>
          <a:p>
            <a:r>
              <a:rPr lang="nl-NL" dirty="0">
                <a:solidFill>
                  <a:srgbClr val="3057A1"/>
                </a:solidFill>
              </a:rPr>
              <a:t>Bedenk in een groepje (2/4 leerlingen) jullie ideale samenleving. Schrijf jullie ideeën op.</a:t>
            </a:r>
          </a:p>
          <a:p>
            <a:endParaRPr lang="nl-NL" sz="1000" dirty="0"/>
          </a:p>
          <a:p>
            <a:r>
              <a:rPr lang="nl-NL" dirty="0"/>
              <a:t>Alles mag erin, jullie idealen.</a:t>
            </a:r>
          </a:p>
          <a:p>
            <a:r>
              <a:rPr lang="nl-NL" dirty="0"/>
              <a:t>Voor een mooier land, beter, rechtvaardiger, veiliger, vrijer … </a:t>
            </a:r>
          </a:p>
          <a:p>
            <a:endParaRPr lang="nl-NL" dirty="0">
              <a:solidFill>
                <a:srgbClr val="3057A1"/>
              </a:solidFill>
            </a:endParaRPr>
          </a:p>
        </p:txBody>
      </p:sp>
    </p:spTree>
    <p:extLst>
      <p:ext uri="{BB962C8B-B14F-4D97-AF65-F5344CB8AC3E}">
        <p14:creationId xmlns:p14="http://schemas.microsoft.com/office/powerpoint/2010/main" val="2860471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asiscursus Taalcoördinator (vo) | CED-Groep.nl">
            <a:extLst>
              <a:ext uri="{FF2B5EF4-FFF2-40B4-BE49-F238E27FC236}">
                <a16:creationId xmlns:a16="http://schemas.microsoft.com/office/drawing/2014/main" id="{BEA2E55F-F8C8-BFBB-360F-A9259ACE8A1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96137" y="351196"/>
            <a:ext cx="2448272" cy="2448272"/>
          </a:xfrm>
          <a:prstGeom prst="rect">
            <a:avLst/>
          </a:prstGeom>
          <a:noFill/>
          <a:ln>
            <a:noFill/>
          </a:ln>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sz="3200" dirty="0"/>
              <a:t>Laat maar zien!</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71859" y="2238737"/>
            <a:ext cx="6348413" cy="4125193"/>
          </a:xfrm>
        </p:spPr>
        <p:txBody>
          <a:bodyPr/>
          <a:lstStyle/>
          <a:p>
            <a:r>
              <a:rPr lang="nl-NL" dirty="0"/>
              <a:t>Werk jullie ‘Utopia’ goed uit.</a:t>
            </a:r>
          </a:p>
          <a:p>
            <a:r>
              <a:rPr lang="nl-NL" dirty="0"/>
              <a:t>Zorg voor een duidelijk verhaal. </a:t>
            </a:r>
          </a:p>
          <a:p>
            <a:r>
              <a:rPr lang="nl-NL" dirty="0"/>
              <a:t>Gebruik eventueel illustraties, of voorbeelden</a:t>
            </a:r>
          </a:p>
          <a:p>
            <a:r>
              <a:rPr lang="nl-NL" dirty="0"/>
              <a:t>Maak er een boekje van, een poster, power point of strip.</a:t>
            </a:r>
          </a:p>
          <a:p>
            <a:endParaRPr lang="nl-NL" dirty="0"/>
          </a:p>
          <a:p>
            <a:r>
              <a:rPr lang="nl-NL" dirty="0"/>
              <a:t>Presenteer jullie ‘Utopia’ aan de groep. </a:t>
            </a:r>
          </a:p>
          <a:p>
            <a:endParaRPr lang="nl-NL" dirty="0">
              <a:solidFill>
                <a:srgbClr val="3057A1"/>
              </a:solidFill>
            </a:endParaRPr>
          </a:p>
        </p:txBody>
      </p:sp>
    </p:spTree>
    <p:extLst>
      <p:ext uri="{BB962C8B-B14F-4D97-AF65-F5344CB8AC3E}">
        <p14:creationId xmlns:p14="http://schemas.microsoft.com/office/powerpoint/2010/main" val="20077605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Evaluatie les 2</a:t>
            </a:r>
            <a:br>
              <a:rPr lang="nl-NL" dirty="0">
                <a:solidFill>
                  <a:srgbClr val="009DD9"/>
                </a:solidFill>
              </a:rPr>
            </a:br>
            <a:r>
              <a:rPr lang="nl-NL" dirty="0">
                <a:solidFill>
                  <a:srgbClr val="009DD9"/>
                </a:solidFill>
              </a:rPr>
              <a:t>door de leerlingen</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a:p>
            <a:pPr>
              <a:buClr>
                <a:srgbClr val="009DD9"/>
              </a:buClr>
            </a:pPr>
            <a:endParaRPr lang="nl-NL" dirty="0"/>
          </a:p>
          <a:p>
            <a:pPr marL="0" indent="0">
              <a:buClr>
                <a:srgbClr val="009DD9"/>
              </a:buClr>
              <a:buNone/>
            </a:pPr>
            <a:endParaRPr lang="nl-NL" dirty="0">
              <a:solidFill>
                <a:srgbClr val="94C357"/>
              </a:solidFill>
            </a:endParaRPr>
          </a:p>
          <a:p>
            <a:pPr marL="0" indent="0">
              <a:buClr>
                <a:srgbClr val="009DD9"/>
              </a:buClr>
              <a:buNone/>
            </a:pPr>
            <a:endParaRPr lang="nl-NL" dirty="0">
              <a:solidFill>
                <a:srgbClr val="94C357"/>
              </a:solidFill>
            </a:endParaRPr>
          </a:p>
          <a:p>
            <a:pPr marL="0" indent="0">
              <a:buClr>
                <a:srgbClr val="009DD9"/>
              </a:buClr>
              <a:buNone/>
            </a:pPr>
            <a:r>
              <a:rPr lang="nl-NL" dirty="0">
                <a:solidFill>
                  <a:srgbClr val="94C357"/>
                </a:solidFill>
              </a:rPr>
              <a:t>Leerkracht: Je kunt dit mondeling doen of schriftelijk (dat kost meer tijd, maar je maakt het wel meetbaar, voor de schoolleiding of voor de inspectie)</a:t>
            </a:r>
          </a:p>
          <a:p>
            <a:pPr marL="0" indent="0">
              <a:buClr>
                <a:srgbClr val="009DD9"/>
              </a:buClr>
              <a:buNone/>
            </a:pPr>
            <a:endParaRPr lang="nl-NL" dirty="0"/>
          </a:p>
        </p:txBody>
      </p:sp>
    </p:spTree>
    <p:extLst>
      <p:ext uri="{BB962C8B-B14F-4D97-AF65-F5344CB8AC3E}">
        <p14:creationId xmlns:p14="http://schemas.microsoft.com/office/powerpoint/2010/main" val="675883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Evaluatie les 2</a:t>
            </a:r>
            <a:br>
              <a:rPr lang="nl-NL" dirty="0">
                <a:solidFill>
                  <a:srgbClr val="009DD9"/>
                </a:solidFill>
              </a:rPr>
            </a:br>
            <a:r>
              <a:rPr lang="nl-NL" dirty="0">
                <a:solidFill>
                  <a:srgbClr val="009DD9"/>
                </a:solidFill>
              </a:rPr>
              <a:t>door de leerkracht</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Laat ons weten wat je vond!</a:t>
            </a:r>
          </a:p>
          <a:p>
            <a:pPr>
              <a:buClr>
                <a:srgbClr val="009DD9"/>
              </a:buClr>
            </a:pPr>
            <a:r>
              <a:rPr lang="nl-NL" dirty="0"/>
              <a:t>Wat viel je op in deze les?</a:t>
            </a:r>
          </a:p>
          <a:p>
            <a:pPr>
              <a:buClr>
                <a:srgbClr val="009DD9"/>
              </a:buClr>
            </a:pPr>
            <a:r>
              <a:rPr lang="nl-NL" dirty="0"/>
              <a:t>Was het gemakkelijk? Moeilijk?</a:t>
            </a:r>
          </a:p>
          <a:p>
            <a:pPr>
              <a:buClr>
                <a:srgbClr val="009DD9"/>
              </a:buClr>
            </a:pPr>
            <a:r>
              <a:rPr lang="nl-NL" dirty="0"/>
              <a:t>Wat heb je geleerd?</a:t>
            </a:r>
          </a:p>
          <a:p>
            <a:pPr lvl="1">
              <a:buClr>
                <a:srgbClr val="009DD9"/>
              </a:buClr>
            </a:pPr>
            <a:r>
              <a:rPr lang="nl-NL" dirty="0"/>
              <a:t>Van de les?</a:t>
            </a:r>
          </a:p>
          <a:p>
            <a:pPr lvl="1">
              <a:buClr>
                <a:srgbClr val="009DD9"/>
              </a:buClr>
            </a:pPr>
            <a:r>
              <a:rPr lang="nl-NL" dirty="0"/>
              <a:t>Van je leerlingen?</a:t>
            </a:r>
          </a:p>
          <a:p>
            <a:pPr>
              <a:buClr>
                <a:srgbClr val="009DD9"/>
              </a:buClr>
            </a:pPr>
            <a:r>
              <a:rPr lang="nl-NL" dirty="0"/>
              <a:t>Wat kan beter?</a:t>
            </a:r>
          </a:p>
          <a:p>
            <a:pPr>
              <a:buClr>
                <a:srgbClr val="009DD9"/>
              </a:buClr>
            </a:pPr>
            <a:r>
              <a:rPr lang="nl-NL" dirty="0"/>
              <a:t>Waarover wil je nog verder praten of meedenken?</a:t>
            </a:r>
          </a:p>
          <a:p>
            <a:pPr marL="0" indent="0">
              <a:buClr>
                <a:srgbClr val="009DD9"/>
              </a:buClr>
              <a:buNone/>
            </a:pPr>
            <a:r>
              <a:rPr lang="nl-NL" dirty="0">
                <a:hlinkClick r:id="rId4"/>
              </a:rPr>
              <a:t>info@huisvanerasmus.nl</a:t>
            </a:r>
            <a:r>
              <a:rPr lang="nl-NL" dirty="0"/>
              <a:t> </a:t>
            </a:r>
          </a:p>
          <a:p>
            <a:pPr marL="0" indent="0">
              <a:buClr>
                <a:srgbClr val="009DD9"/>
              </a:buClr>
              <a:buNone/>
            </a:pPr>
            <a:r>
              <a:rPr lang="nl-NL" dirty="0"/>
              <a:t>06-54341956 (Sander)</a:t>
            </a:r>
          </a:p>
          <a:p>
            <a:pPr marL="0" indent="0">
              <a:buClr>
                <a:srgbClr val="009DD9"/>
              </a:buClr>
              <a:buNone/>
            </a:pPr>
            <a:endParaRPr lang="nl-NL" dirty="0"/>
          </a:p>
        </p:txBody>
      </p:sp>
    </p:spTree>
    <p:extLst>
      <p:ext uri="{BB962C8B-B14F-4D97-AF65-F5344CB8AC3E}">
        <p14:creationId xmlns:p14="http://schemas.microsoft.com/office/powerpoint/2010/main" val="101939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0C780B7-91E6-7EA7-14C3-32538928D28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563864" y="692696"/>
            <a:ext cx="3188405" cy="1584176"/>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Wie is hier de baas?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82416"/>
            <a:ext cx="6348413" cy="4125193"/>
          </a:xfrm>
        </p:spPr>
        <p:txBody>
          <a:bodyPr/>
          <a:lstStyle/>
          <a:p>
            <a:r>
              <a:rPr lang="nl-NL" altLang="nl-NL" dirty="0">
                <a:solidFill>
                  <a:schemeClr val="tx1">
                    <a:lumMod val="75000"/>
                    <a:lumOff val="25000"/>
                  </a:schemeClr>
                </a:solidFill>
              </a:rPr>
              <a:t>Hoe is dat nu in ons land ?</a:t>
            </a:r>
          </a:p>
          <a:p>
            <a:endParaRPr lang="nl-NL" altLang="nl-NL" sz="800" dirty="0">
              <a:solidFill>
                <a:schemeClr val="tx1">
                  <a:lumMod val="75000"/>
                  <a:lumOff val="25000"/>
                </a:schemeClr>
              </a:solidFill>
            </a:endParaRPr>
          </a:p>
          <a:p>
            <a:r>
              <a:rPr lang="nl-NL" altLang="nl-NL" dirty="0">
                <a:solidFill>
                  <a:srgbClr val="3057A1"/>
                </a:solidFill>
              </a:rPr>
              <a:t>Wie maakt wetten en regels ?</a:t>
            </a:r>
          </a:p>
          <a:p>
            <a:r>
              <a:rPr lang="nl-NL" altLang="nl-NL" dirty="0">
                <a:solidFill>
                  <a:srgbClr val="3057A1"/>
                </a:solidFill>
              </a:rPr>
              <a:t>Wie zorgt dat alles goed gaat ?</a:t>
            </a:r>
          </a:p>
          <a:p>
            <a:endParaRPr lang="nl-NL" altLang="nl-NL" sz="800" dirty="0">
              <a:solidFill>
                <a:srgbClr val="3057A1"/>
              </a:solidFill>
            </a:endParaRPr>
          </a:p>
          <a:p>
            <a:r>
              <a:rPr lang="nl-NL" altLang="nl-NL" dirty="0">
                <a:solidFill>
                  <a:srgbClr val="3057A1"/>
                </a:solidFill>
              </a:rPr>
              <a:t>Overleg in een groepje, verzamel ideeën en schrijf ze op.</a:t>
            </a:r>
          </a:p>
          <a:p>
            <a:endParaRPr lang="nl-NL" altLang="nl-NL" sz="800" dirty="0">
              <a:solidFill>
                <a:srgbClr val="3057A1"/>
              </a:solidFill>
            </a:endParaRPr>
          </a:p>
          <a:p>
            <a:r>
              <a:rPr lang="nl-NL" altLang="nl-NL" dirty="0">
                <a:solidFill>
                  <a:srgbClr val="3057A1"/>
                </a:solidFill>
              </a:rPr>
              <a:t>Vertel in de grote groep hoe het volgens jullie werkt in Nederland</a:t>
            </a:r>
          </a:p>
          <a:p>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87332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leding, persoon, gebouw, person&#10;&#10;Automatisch gegenereerde beschrijving">
            <a:extLst>
              <a:ext uri="{FF2B5EF4-FFF2-40B4-BE49-F238E27FC236}">
                <a16:creationId xmlns:a16="http://schemas.microsoft.com/office/drawing/2014/main" id="{73425180-2AE8-39BF-6139-ABF6BA27C2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4127" y="532810"/>
            <a:ext cx="2616091" cy="1744061"/>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Wie heeft de macht?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8258" y="2353661"/>
            <a:ext cx="6348413" cy="3451603"/>
          </a:xfrm>
        </p:spPr>
        <p:txBody>
          <a:bodyPr/>
          <a:lstStyle/>
          <a:p>
            <a:pPr marL="68580" indent="0">
              <a:buNone/>
            </a:pPr>
            <a:r>
              <a:rPr lang="nl-NL" sz="1800" dirty="0"/>
              <a:t>Die macht heeft de regering, en die macht hebben wij ze gegeven! Iedereen boven de 18 jaar beslist mee.</a:t>
            </a:r>
          </a:p>
          <a:p>
            <a:pPr marL="68580" indent="0">
              <a:buNone/>
            </a:pPr>
            <a:endParaRPr lang="nl-NL" sz="800" dirty="0"/>
          </a:p>
          <a:p>
            <a:pPr marL="68580" indent="0">
              <a:buNone/>
            </a:pPr>
            <a:r>
              <a:rPr lang="nl-NL" sz="1800" dirty="0"/>
              <a:t>Door te kiezen wie er in de regering komt, beslist iedereen en beetje mee hoe het in ons land gaat.</a:t>
            </a:r>
          </a:p>
          <a:p>
            <a:pPr marL="68580" indent="0">
              <a:buNone/>
            </a:pPr>
            <a:endParaRPr lang="nl-NL" sz="800" dirty="0"/>
          </a:p>
          <a:p>
            <a:pPr marL="68580" indent="0">
              <a:buNone/>
            </a:pPr>
            <a:r>
              <a:rPr lang="nl-NL" sz="1800" dirty="0"/>
              <a:t>Je kunt kiezen uit verschillende partijen. Die zeggen van te voren wat zij van plan zijn.</a:t>
            </a:r>
          </a:p>
          <a:p>
            <a:pPr marL="68580" indent="0">
              <a:buNone/>
            </a:pPr>
            <a:endParaRPr lang="nl-NL" sz="800" dirty="0"/>
          </a:p>
          <a:p>
            <a:pPr marL="68580" indent="0">
              <a:buNone/>
            </a:pPr>
            <a:r>
              <a:rPr lang="nl-NL" sz="1800" dirty="0"/>
              <a:t>En dan kies je een partij waar jij het mee eens bent!</a:t>
            </a:r>
          </a:p>
          <a:p>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415964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Wij zorgen voor …</a:t>
            </a:r>
            <a:br>
              <a:rPr lang="nl-NL" dirty="0"/>
            </a:br>
            <a:endParaRPr lang="nl-NL" dirty="0">
              <a:solidFill>
                <a:srgbClr val="009DD9"/>
              </a:solidFill>
            </a:endParaRPr>
          </a:p>
        </p:txBody>
      </p:sp>
      <p:pic>
        <p:nvPicPr>
          <p:cNvPr id="8" name="Afbeelding 7" descr="Afbeelding met illustratie, Tekenfilm, tekening, Animatie&#10;&#10;Automatisch gegenereerde beschrijving">
            <a:extLst>
              <a:ext uri="{FF2B5EF4-FFF2-40B4-BE49-F238E27FC236}">
                <a16:creationId xmlns:a16="http://schemas.microsoft.com/office/drawing/2014/main" id="{89C2F14A-22B2-68F4-E4B9-B8FDD5DD97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7887" y="1808445"/>
            <a:ext cx="6381750" cy="3562350"/>
          </a:xfrm>
          <a:prstGeom prst="rect">
            <a:avLst/>
          </a:prstGeom>
        </p:spPr>
      </p:pic>
    </p:spTree>
    <p:extLst>
      <p:ext uri="{BB962C8B-B14F-4D97-AF65-F5344CB8AC3E}">
        <p14:creationId xmlns:p14="http://schemas.microsoft.com/office/powerpoint/2010/main" val="37644595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40305</TotalTime>
  <Words>4009</Words>
  <Application>Microsoft Office PowerPoint</Application>
  <PresentationFormat>Diavoorstelling (4:3)</PresentationFormat>
  <Paragraphs>487</Paragraphs>
  <Slides>66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66</vt:i4>
      </vt:variant>
    </vt:vector>
  </HeadingPairs>
  <TitlesOfParts>
    <vt:vector size="71" baseType="lpstr">
      <vt:lpstr>Arial</vt:lpstr>
      <vt:lpstr>Trebuchet MS</vt:lpstr>
      <vt:lpstr>Wingdings 2</vt:lpstr>
      <vt:lpstr>Wingdings 3</vt:lpstr>
      <vt:lpstr>Facet</vt:lpstr>
      <vt:lpstr>PowerPoint-presentatie</vt:lpstr>
      <vt:lpstr>Hoe werkt het?</vt:lpstr>
      <vt:lpstr>Module democratie</vt:lpstr>
      <vt:lpstr>Les 1 Democratie?</vt:lpstr>
      <vt:lpstr>Koningen en keizers  waren de baas</vt:lpstr>
      <vt:lpstr>Wie is er nu de baas?</vt:lpstr>
      <vt:lpstr>Wie is hier de baas?</vt:lpstr>
      <vt:lpstr>Wie heeft de macht?</vt:lpstr>
      <vt:lpstr>Wij zorgen voor … </vt:lpstr>
      <vt:lpstr>Valt er iets te kiezen? </vt:lpstr>
      <vt:lpstr>Wat jij stemt hoef je aan niemand te vertellen!</vt:lpstr>
      <vt:lpstr>Er moet veel geregeld worden! </vt:lpstr>
      <vt:lpstr>Wat heeft een mens nodig?</vt:lpstr>
      <vt:lpstr>Wat heb jij nodig?</vt:lpstr>
      <vt:lpstr>Wat vinden jullie? </vt:lpstr>
      <vt:lpstr>Een zak met geld</vt:lpstr>
      <vt:lpstr>Op is op! </vt:lpstr>
      <vt:lpstr>Neem een besluit </vt:lpstr>
      <vt:lpstr>Drie manieren  om te beslissen</vt:lpstr>
      <vt:lpstr>Wat werkt het beste?</vt:lpstr>
      <vt:lpstr>Beslissingen nemen voor een groep </vt:lpstr>
      <vt:lpstr>Hoe neem je beslissingen in een groep met veel verschillende meningen? </vt:lpstr>
      <vt:lpstr>Dit gaat niet werken: </vt:lpstr>
      <vt:lpstr>Wat kun je nog meer doen?</vt:lpstr>
      <vt:lpstr>Demonstratie recht hoort  dus bij een democratie</vt:lpstr>
      <vt:lpstr>Gekkies of idealisten?</vt:lpstr>
      <vt:lpstr>Waarderen of verbieden?</vt:lpstr>
      <vt:lpstr>Vrije media </vt:lpstr>
      <vt:lpstr>Hoe weet je dat? </vt:lpstr>
      <vt:lpstr>Democratie doen we  samen maar …</vt:lpstr>
      <vt:lpstr>Iemand komt op voor jouw belang </vt:lpstr>
      <vt:lpstr>Opkomen voor jouw groepje</vt:lpstr>
      <vt:lpstr>Iedereen tevreden? Of zit dat er gewoon niet in?</vt:lpstr>
      <vt:lpstr>Ruzie?!</vt:lpstr>
      <vt:lpstr>Wat nu?</vt:lpstr>
      <vt:lpstr>Hoe kom je eruit? </vt:lpstr>
      <vt:lpstr>Het algemeen belang</vt:lpstr>
      <vt:lpstr>Nieuwe wetten</vt:lpstr>
      <vt:lpstr>Verschillende meningen</vt:lpstr>
      <vt:lpstr>Wat wordt de nieuwe wet? </vt:lpstr>
      <vt:lpstr>Wat willen wij? </vt:lpstr>
      <vt:lpstr>Wat is een goed besluit?</vt:lpstr>
      <vt:lpstr>Overleggen of onderhandelen</vt:lpstr>
      <vt:lpstr>Democratisch?</vt:lpstr>
      <vt:lpstr>Een leuke dag …</vt:lpstr>
      <vt:lpstr>Verantwoordelijk?</vt:lpstr>
      <vt:lpstr>Wat hoort er bij democratie en wat niet?</vt:lpstr>
      <vt:lpstr>Evaluatie les 1 door de leerlingen</vt:lpstr>
      <vt:lpstr>Les 2 Denken over democratie</vt:lpstr>
      <vt:lpstr>Wat is er nodig?</vt:lpstr>
      <vt:lpstr>Samen weet je meer</vt:lpstr>
      <vt:lpstr>Hoor je er wel bij …?</vt:lpstr>
      <vt:lpstr>Goede ideeën?</vt:lpstr>
      <vt:lpstr>Pitch!</vt:lpstr>
      <vt:lpstr>Hoe luister je?</vt:lpstr>
      <vt:lpstr>Stemmen maar …</vt:lpstr>
      <vt:lpstr>Hoe kies jij?</vt:lpstr>
      <vt:lpstr>De geheime stemming</vt:lpstr>
      <vt:lpstr>Bedenk het zelf …</vt:lpstr>
      <vt:lpstr>Luister met een open mind!</vt:lpstr>
      <vt:lpstr>Idealen en keuzes</vt:lpstr>
      <vt:lpstr>Verdieping werkvorm 1 </vt:lpstr>
      <vt:lpstr>Verdieping werkvorm 2 Jullie Utopia </vt:lpstr>
      <vt:lpstr>Laat maar zien!</vt:lpstr>
      <vt:lpstr>Evaluatie les 2 door de leerlingen</vt:lpstr>
      <vt:lpstr>Evaluatie les 2 door de leerkracht</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Jeroen Hoogerwerf</cp:lastModifiedBy>
  <cp:revision>1225</cp:revision>
  <cp:lastPrinted>2021-09-27T10:00:31Z</cp:lastPrinted>
  <dcterms:created xsi:type="dcterms:W3CDTF">2006-05-30T09:01:23Z</dcterms:created>
  <dcterms:modified xsi:type="dcterms:W3CDTF">2023-10-23T19:24:56Z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