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5" r:id="rId1"/>
  </p:sldMasterIdLst>
  <p:notesMasterIdLst>
    <p:notesMasterId r:id="rId29"/>
  </p:notesMasterIdLst>
  <p:handoutMasterIdLst>
    <p:handoutMasterId r:id="rId30"/>
  </p:handoutMasterIdLst>
  <p:sldIdLst>
    <p:sldId id="387" r:id="rId2"/>
    <p:sldId id="439" r:id="rId3"/>
    <p:sldId id="458" r:id="rId4"/>
    <p:sldId id="440" r:id="rId5"/>
    <p:sldId id="444" r:id="rId6"/>
    <p:sldId id="448" r:id="rId7"/>
    <p:sldId id="449" r:id="rId8"/>
    <p:sldId id="450" r:id="rId9"/>
    <p:sldId id="451" r:id="rId10"/>
    <p:sldId id="452" r:id="rId11"/>
    <p:sldId id="453" r:id="rId12"/>
    <p:sldId id="454" r:id="rId13"/>
    <p:sldId id="455" r:id="rId14"/>
    <p:sldId id="456" r:id="rId15"/>
    <p:sldId id="459" r:id="rId16"/>
    <p:sldId id="443" r:id="rId17"/>
    <p:sldId id="457" r:id="rId18"/>
    <p:sldId id="462" r:id="rId19"/>
    <p:sldId id="460" r:id="rId20"/>
    <p:sldId id="463" r:id="rId21"/>
    <p:sldId id="464" r:id="rId22"/>
    <p:sldId id="465" r:id="rId23"/>
    <p:sldId id="466" r:id="rId24"/>
    <p:sldId id="467" r:id="rId25"/>
    <p:sldId id="468" r:id="rId26"/>
    <p:sldId id="469" r:id="rId27"/>
    <p:sldId id="461" r:id="rId28"/>
  </p:sldIdLst>
  <p:sldSz cx="9144000" cy="6858000" type="screen4x3"/>
  <p:notesSz cx="6888163" cy="10021888"/>
  <p:defaultTextStyle>
    <a:defPPr>
      <a:defRPr lang="nl-N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9"/>
    <a:srgbClr val="3057A1"/>
    <a:srgbClr val="1E7F4B"/>
    <a:srgbClr val="4285C5"/>
    <a:srgbClr val="33AA56"/>
    <a:srgbClr val="66B557"/>
    <a:srgbClr val="94C357"/>
    <a:srgbClr val="DCFB21"/>
    <a:srgbClr val="91A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6320" autoAdjust="0"/>
  </p:normalViewPr>
  <p:slideViewPr>
    <p:cSldViewPr>
      <p:cViewPr varScale="1">
        <p:scale>
          <a:sx n="121" d="100"/>
          <a:sy n="121" d="100"/>
        </p:scale>
        <p:origin x="9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5049984-023C-440B-A57E-30F80C88CA74}"/>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3" name="Rectangle 3">
            <a:extLst>
              <a:ext uri="{FF2B5EF4-FFF2-40B4-BE49-F238E27FC236}">
                <a16:creationId xmlns:a16="http://schemas.microsoft.com/office/drawing/2014/main" id="{8612CAEA-D4E7-49DC-9FDE-80EA282F8C36}"/>
              </a:ext>
            </a:extLst>
          </p:cNvPr>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20484" name="Rectangle 4">
            <a:extLst>
              <a:ext uri="{FF2B5EF4-FFF2-40B4-BE49-F238E27FC236}">
                <a16:creationId xmlns:a16="http://schemas.microsoft.com/office/drawing/2014/main" id="{5DD6E5A8-27E8-4409-A736-0C02C25EF55B}"/>
              </a:ext>
            </a:extLst>
          </p:cNvPr>
          <p:cNvSpPr>
            <a:spLocks noGrp="1" noChangeArrowheads="1"/>
          </p:cNvSpPr>
          <p:nvPr>
            <p:ph type="ftr" sz="quarter" idx="2"/>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5" name="Rectangle 5">
            <a:extLst>
              <a:ext uri="{FF2B5EF4-FFF2-40B4-BE49-F238E27FC236}">
                <a16:creationId xmlns:a16="http://schemas.microsoft.com/office/drawing/2014/main" id="{CFD03464-21ED-4CB7-9CA1-935E440E84BC}"/>
              </a:ext>
            </a:extLst>
          </p:cNvPr>
          <p:cNvSpPr>
            <a:spLocks noGrp="1" noChangeArrowheads="1"/>
          </p:cNvSpPr>
          <p:nvPr>
            <p:ph type="sldNum" sz="quarter" idx="3"/>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4D8CC6B5-55E7-4960-84D7-98FE215C4380}"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465E9C4-12DF-421E-8F7B-4F09116DCA81}"/>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3" name="Rectangle 3">
            <a:extLst>
              <a:ext uri="{FF2B5EF4-FFF2-40B4-BE49-F238E27FC236}">
                <a16:creationId xmlns:a16="http://schemas.microsoft.com/office/drawing/2014/main" id="{552A1F25-F3CF-49BC-BFA2-3FF48CA117FB}"/>
              </a:ext>
            </a:extLst>
          </p:cNvPr>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5124" name="Rectangle 4">
            <a:extLst>
              <a:ext uri="{FF2B5EF4-FFF2-40B4-BE49-F238E27FC236}">
                <a16:creationId xmlns:a16="http://schemas.microsoft.com/office/drawing/2014/main" id="{E96DBDC1-6695-48C9-99A7-39B9EB5D942F}"/>
              </a:ext>
            </a:extLst>
          </p:cNvPr>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a:extLst>
              <a:ext uri="{FF2B5EF4-FFF2-40B4-BE49-F238E27FC236}">
                <a16:creationId xmlns:a16="http://schemas.microsoft.com/office/drawing/2014/main" id="{9A78B566-EB64-46AF-B7E5-8011E734ADE8}"/>
              </a:ext>
            </a:extLst>
          </p:cNvPr>
          <p:cNvSpPr>
            <a:spLocks noGrp="1" noChangeArrowheads="1"/>
          </p:cNvSpPr>
          <p:nvPr>
            <p:ph type="body" sz="quarter" idx="3"/>
          </p:nvPr>
        </p:nvSpPr>
        <p:spPr bwMode="auto">
          <a:xfrm>
            <a:off x="688975" y="4760913"/>
            <a:ext cx="5511800" cy="451008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7046" name="Rectangle 6">
            <a:extLst>
              <a:ext uri="{FF2B5EF4-FFF2-40B4-BE49-F238E27FC236}">
                <a16:creationId xmlns:a16="http://schemas.microsoft.com/office/drawing/2014/main" id="{96F9BA7A-4A75-4A3A-947E-462BE72B1FCE}"/>
              </a:ext>
            </a:extLst>
          </p:cNvPr>
          <p:cNvSpPr>
            <a:spLocks noGrp="1" noChangeArrowheads="1"/>
          </p:cNvSpPr>
          <p:nvPr>
            <p:ph type="ftr" sz="quarter" idx="4"/>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7" name="Rectangle 7">
            <a:extLst>
              <a:ext uri="{FF2B5EF4-FFF2-40B4-BE49-F238E27FC236}">
                <a16:creationId xmlns:a16="http://schemas.microsoft.com/office/drawing/2014/main" id="{C84A519F-ABB4-4B7A-A9A0-F2BE9EDA9B5E}"/>
              </a:ext>
            </a:extLst>
          </p:cNvPr>
          <p:cNvSpPr>
            <a:spLocks noGrp="1" noChangeArrowheads="1"/>
          </p:cNvSpPr>
          <p:nvPr>
            <p:ph type="sldNum" sz="quarter" idx="5"/>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1B51B1D2-2DCC-4DD5-B194-A0053AED2C9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l">
              <a:defRPr sz="5400">
                <a:solidFill>
                  <a:srgbClr val="66B557"/>
                </a:solidFill>
              </a:defRPr>
            </a:lvl1pPr>
          </a:lstStyle>
          <a:p>
            <a:r>
              <a:rPr lang="nl-NL" dirty="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15" name="Date Placeholder 3">
            <a:extLst>
              <a:ext uri="{FF2B5EF4-FFF2-40B4-BE49-F238E27FC236}">
                <a16:creationId xmlns:a16="http://schemas.microsoft.com/office/drawing/2014/main" id="{B26C6CD9-91E4-4518-8D0D-2C9D371EDB9B}"/>
              </a:ext>
            </a:extLst>
          </p:cNvPr>
          <p:cNvSpPr>
            <a:spLocks noGrp="1"/>
          </p:cNvSpPr>
          <p:nvPr>
            <p:ph type="dt" sz="half" idx="10"/>
          </p:nvPr>
        </p:nvSpPr>
        <p:spPr/>
        <p:txBody>
          <a:bodyPr/>
          <a:lstStyle>
            <a:lvl1pPr>
              <a:defRPr/>
            </a:lvl1pPr>
          </a:lstStyle>
          <a:p>
            <a:pPr>
              <a:defRPr/>
            </a:pPr>
            <a:fld id="{B5CEBAFF-7009-4CD7-A8F7-3340ACD81FA8}" type="datetime4">
              <a:rPr lang="nl-NL"/>
              <a:pPr>
                <a:defRPr/>
              </a:pPr>
              <a:t>19 augustus 2022</a:t>
            </a:fld>
            <a:endParaRPr lang="en-US"/>
          </a:p>
        </p:txBody>
      </p:sp>
      <p:sp>
        <p:nvSpPr>
          <p:cNvPr id="16" name="Footer Placeholder 4">
            <a:extLst>
              <a:ext uri="{FF2B5EF4-FFF2-40B4-BE49-F238E27FC236}">
                <a16:creationId xmlns:a16="http://schemas.microsoft.com/office/drawing/2014/main" id="{7A371A34-1580-4097-B020-D9E6DF6EE26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C350F5C-870F-4177-9E7C-92B677516778}"/>
              </a:ext>
            </a:extLst>
          </p:cNvPr>
          <p:cNvSpPr>
            <a:spLocks noGrp="1"/>
          </p:cNvSpPr>
          <p:nvPr>
            <p:ph type="sldNum" sz="quarter" idx="12"/>
          </p:nvPr>
        </p:nvSpPr>
        <p:spPr/>
        <p:txBody>
          <a:bodyPr/>
          <a:lstStyle>
            <a:lvl1pPr>
              <a:defRPr/>
            </a:lvl1pPr>
          </a:lstStyle>
          <a:p>
            <a:pPr>
              <a:defRPr/>
            </a:pPr>
            <a:fld id="{80D8FA1F-4AF4-4D1E-8BD9-939A6E3B5566}" type="slidenum">
              <a:rPr lang="en-US" altLang="nl-NL"/>
              <a:pPr>
                <a:defRPr/>
              </a:pPr>
              <a:t>‹nr.›</a:t>
            </a:fld>
            <a:endParaRPr lang="en-US" altLang="nl-NL"/>
          </a:p>
        </p:txBody>
      </p:sp>
    </p:spTree>
    <p:extLst>
      <p:ext uri="{BB962C8B-B14F-4D97-AF65-F5344CB8AC3E}">
        <p14:creationId xmlns:p14="http://schemas.microsoft.com/office/powerpoint/2010/main" val="360996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81CF5FC2-6E2F-4380-9200-0EAFA9C47651}"/>
              </a:ext>
            </a:extLst>
          </p:cNvPr>
          <p:cNvSpPr>
            <a:spLocks noGrp="1"/>
          </p:cNvSpPr>
          <p:nvPr>
            <p:ph type="dt" sz="half" idx="10"/>
          </p:nvPr>
        </p:nvSpPr>
        <p:spPr/>
        <p:txBody>
          <a:bodyPr/>
          <a:lstStyle>
            <a:lvl1pPr>
              <a:defRPr/>
            </a:lvl1pPr>
          </a:lstStyle>
          <a:p>
            <a:pPr>
              <a:defRPr/>
            </a:pPr>
            <a:fld id="{08AD51F1-ADE7-4261-A326-7AC7712DF42E}" type="datetime4">
              <a:rPr lang="nl-NL"/>
              <a:pPr>
                <a:defRPr/>
              </a:pPr>
              <a:t>19 augustus 2022</a:t>
            </a:fld>
            <a:endParaRPr lang="en-US"/>
          </a:p>
        </p:txBody>
      </p:sp>
      <p:sp>
        <p:nvSpPr>
          <p:cNvPr id="5" name="Footer Placeholder 4">
            <a:extLst>
              <a:ext uri="{FF2B5EF4-FFF2-40B4-BE49-F238E27FC236}">
                <a16:creationId xmlns:a16="http://schemas.microsoft.com/office/drawing/2014/main" id="{8453BA83-C4AC-49A1-BDF7-DC8EC46372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4E320E-16DE-4528-902E-54C81D9CE579}"/>
              </a:ext>
            </a:extLst>
          </p:cNvPr>
          <p:cNvSpPr>
            <a:spLocks noGrp="1"/>
          </p:cNvSpPr>
          <p:nvPr>
            <p:ph type="sldNum" sz="quarter" idx="12"/>
          </p:nvPr>
        </p:nvSpPr>
        <p:spPr/>
        <p:txBody>
          <a:bodyPr/>
          <a:lstStyle>
            <a:lvl1pPr>
              <a:defRPr/>
            </a:lvl1pPr>
          </a:lstStyle>
          <a:p>
            <a:pPr>
              <a:defRPr/>
            </a:pPr>
            <a:fld id="{A4AE3B5F-A0E9-4DB0-9850-4BADC3E6FD49}" type="slidenum">
              <a:rPr lang="en-US" altLang="nl-NL"/>
              <a:pPr>
                <a:defRPr/>
              </a:pPr>
              <a:t>‹nr.›</a:t>
            </a:fld>
            <a:endParaRPr lang="en-US" altLang="nl-NL"/>
          </a:p>
        </p:txBody>
      </p:sp>
    </p:spTree>
    <p:extLst>
      <p:ext uri="{BB962C8B-B14F-4D97-AF65-F5344CB8AC3E}">
        <p14:creationId xmlns:p14="http://schemas.microsoft.com/office/powerpoint/2010/main" val="25751287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73129472-D233-4031-B345-4414C0CDE712}"/>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A0726346-50F2-4FF4-8230-B3F4E1D5B61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7A671EEC-41AA-4433-A21D-D275516086C0}"/>
              </a:ext>
            </a:extLst>
          </p:cNvPr>
          <p:cNvSpPr>
            <a:spLocks noGrp="1"/>
          </p:cNvSpPr>
          <p:nvPr>
            <p:ph type="dt" sz="half" idx="14"/>
          </p:nvPr>
        </p:nvSpPr>
        <p:spPr/>
        <p:txBody>
          <a:bodyPr/>
          <a:lstStyle>
            <a:lvl1pPr>
              <a:defRPr/>
            </a:lvl1pPr>
          </a:lstStyle>
          <a:p>
            <a:pPr>
              <a:defRPr/>
            </a:pPr>
            <a:fld id="{571D7CCA-088C-456F-8324-BFF859C86454}" type="datetime4">
              <a:rPr lang="nl-NL"/>
              <a:pPr>
                <a:defRPr/>
              </a:pPr>
              <a:t>19 augustus 2022</a:t>
            </a:fld>
            <a:endParaRPr lang="en-US"/>
          </a:p>
        </p:txBody>
      </p:sp>
      <p:sp>
        <p:nvSpPr>
          <p:cNvPr id="8" name="Footer Placeholder 4">
            <a:extLst>
              <a:ext uri="{FF2B5EF4-FFF2-40B4-BE49-F238E27FC236}">
                <a16:creationId xmlns:a16="http://schemas.microsoft.com/office/drawing/2014/main" id="{32C842E3-AF9E-4EE6-BF9F-23CCD34C3E5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560DDA-C83F-42B7-84EC-AB96854F8189}"/>
              </a:ext>
            </a:extLst>
          </p:cNvPr>
          <p:cNvSpPr>
            <a:spLocks noGrp="1"/>
          </p:cNvSpPr>
          <p:nvPr>
            <p:ph type="sldNum" sz="quarter" idx="16"/>
          </p:nvPr>
        </p:nvSpPr>
        <p:spPr/>
        <p:txBody>
          <a:bodyPr/>
          <a:lstStyle>
            <a:lvl1pPr>
              <a:defRPr/>
            </a:lvl1pPr>
          </a:lstStyle>
          <a:p>
            <a:pPr>
              <a:defRPr/>
            </a:pPr>
            <a:fld id="{C959734C-8648-486E-832C-C06E198FCDF3}" type="slidenum">
              <a:rPr lang="en-US" altLang="nl-NL"/>
              <a:pPr>
                <a:defRPr/>
              </a:pPr>
              <a:t>‹nr.›</a:t>
            </a:fld>
            <a:endParaRPr lang="en-US" altLang="nl-NL"/>
          </a:p>
        </p:txBody>
      </p:sp>
    </p:spTree>
    <p:extLst>
      <p:ext uri="{BB962C8B-B14F-4D97-AF65-F5344CB8AC3E}">
        <p14:creationId xmlns:p14="http://schemas.microsoft.com/office/powerpoint/2010/main" val="24309930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E179413B-4462-41AB-A38D-D73D1592A57C}"/>
              </a:ext>
            </a:extLst>
          </p:cNvPr>
          <p:cNvSpPr>
            <a:spLocks noGrp="1"/>
          </p:cNvSpPr>
          <p:nvPr>
            <p:ph type="dt" sz="half" idx="10"/>
          </p:nvPr>
        </p:nvSpPr>
        <p:spPr/>
        <p:txBody>
          <a:bodyPr/>
          <a:lstStyle>
            <a:lvl1pPr>
              <a:defRPr/>
            </a:lvl1pPr>
          </a:lstStyle>
          <a:p>
            <a:pPr>
              <a:defRPr/>
            </a:pPr>
            <a:fld id="{A33D0C63-7D83-4DB2-8A98-3336AC465539}" type="datetime4">
              <a:rPr lang="nl-NL"/>
              <a:pPr>
                <a:defRPr/>
              </a:pPr>
              <a:t>19 augustus 2022</a:t>
            </a:fld>
            <a:endParaRPr lang="en-US"/>
          </a:p>
        </p:txBody>
      </p:sp>
      <p:sp>
        <p:nvSpPr>
          <p:cNvPr id="5" name="Footer Placeholder 4">
            <a:extLst>
              <a:ext uri="{FF2B5EF4-FFF2-40B4-BE49-F238E27FC236}">
                <a16:creationId xmlns:a16="http://schemas.microsoft.com/office/drawing/2014/main" id="{75FFB3AD-B6B8-4931-9C6C-9EFB6B46C5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233FC1-C012-442F-9E3F-236E2BF93D19}"/>
              </a:ext>
            </a:extLst>
          </p:cNvPr>
          <p:cNvSpPr>
            <a:spLocks noGrp="1"/>
          </p:cNvSpPr>
          <p:nvPr>
            <p:ph type="sldNum" sz="quarter" idx="12"/>
          </p:nvPr>
        </p:nvSpPr>
        <p:spPr/>
        <p:txBody>
          <a:bodyPr/>
          <a:lstStyle>
            <a:lvl1pPr>
              <a:defRPr/>
            </a:lvl1pPr>
          </a:lstStyle>
          <a:p>
            <a:pPr>
              <a:defRPr/>
            </a:pPr>
            <a:fld id="{D21186A8-4ECE-4172-85C7-C4861912A931}" type="slidenum">
              <a:rPr lang="en-US" altLang="nl-NL"/>
              <a:pPr>
                <a:defRPr/>
              </a:pPr>
              <a:t>‹nr.›</a:t>
            </a:fld>
            <a:endParaRPr lang="en-US" altLang="nl-NL"/>
          </a:p>
        </p:txBody>
      </p:sp>
    </p:spTree>
    <p:extLst>
      <p:ext uri="{BB962C8B-B14F-4D97-AF65-F5344CB8AC3E}">
        <p14:creationId xmlns:p14="http://schemas.microsoft.com/office/powerpoint/2010/main" val="24070484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5B6AFE1-E7C7-4420-BFEC-88E28CA673C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CDB79CD6-8961-43E2-A38D-E66A36E3D04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37F74507-EC3F-4A4B-A90C-00A62B9B1E84}"/>
              </a:ext>
            </a:extLst>
          </p:cNvPr>
          <p:cNvSpPr>
            <a:spLocks noGrp="1"/>
          </p:cNvSpPr>
          <p:nvPr>
            <p:ph type="dt" sz="half" idx="14"/>
          </p:nvPr>
        </p:nvSpPr>
        <p:spPr/>
        <p:txBody>
          <a:bodyPr/>
          <a:lstStyle>
            <a:lvl1pPr>
              <a:defRPr/>
            </a:lvl1pPr>
          </a:lstStyle>
          <a:p>
            <a:pPr>
              <a:defRPr/>
            </a:pPr>
            <a:fld id="{A34D4836-FA8A-4339-BACA-50F979CAB788}" type="datetime4">
              <a:rPr lang="nl-NL"/>
              <a:pPr>
                <a:defRPr/>
              </a:pPr>
              <a:t>19 augustus 2022</a:t>
            </a:fld>
            <a:endParaRPr lang="en-US"/>
          </a:p>
        </p:txBody>
      </p:sp>
      <p:sp>
        <p:nvSpPr>
          <p:cNvPr id="8" name="Footer Placeholder 4">
            <a:extLst>
              <a:ext uri="{FF2B5EF4-FFF2-40B4-BE49-F238E27FC236}">
                <a16:creationId xmlns:a16="http://schemas.microsoft.com/office/drawing/2014/main" id="{41A192C1-F4ED-46BC-9C31-52F74CA6C59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A2FE15F-94D3-4752-B717-D005D7CC8985}"/>
              </a:ext>
            </a:extLst>
          </p:cNvPr>
          <p:cNvSpPr>
            <a:spLocks noGrp="1"/>
          </p:cNvSpPr>
          <p:nvPr>
            <p:ph type="sldNum" sz="quarter" idx="16"/>
          </p:nvPr>
        </p:nvSpPr>
        <p:spPr/>
        <p:txBody>
          <a:bodyPr/>
          <a:lstStyle>
            <a:lvl1pPr>
              <a:defRPr/>
            </a:lvl1pPr>
          </a:lstStyle>
          <a:p>
            <a:pPr>
              <a:defRPr/>
            </a:pPr>
            <a:fld id="{C5C830C6-A46E-43CA-B407-D2D3EBA170F4}" type="slidenum">
              <a:rPr lang="en-US" altLang="nl-NL"/>
              <a:pPr>
                <a:defRPr/>
              </a:pPr>
              <a:t>‹nr.›</a:t>
            </a:fld>
            <a:endParaRPr lang="en-US" altLang="nl-NL"/>
          </a:p>
        </p:txBody>
      </p:sp>
    </p:spTree>
    <p:extLst>
      <p:ext uri="{BB962C8B-B14F-4D97-AF65-F5344CB8AC3E}">
        <p14:creationId xmlns:p14="http://schemas.microsoft.com/office/powerpoint/2010/main" val="33739255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Date Placeholder 3">
            <a:extLst>
              <a:ext uri="{FF2B5EF4-FFF2-40B4-BE49-F238E27FC236}">
                <a16:creationId xmlns:a16="http://schemas.microsoft.com/office/drawing/2014/main" id="{83302D7D-7783-43FF-B827-437730CB1243}"/>
              </a:ext>
            </a:extLst>
          </p:cNvPr>
          <p:cNvSpPr>
            <a:spLocks noGrp="1"/>
          </p:cNvSpPr>
          <p:nvPr>
            <p:ph type="dt" sz="half" idx="14"/>
          </p:nvPr>
        </p:nvSpPr>
        <p:spPr/>
        <p:txBody>
          <a:bodyPr/>
          <a:lstStyle>
            <a:lvl1pPr>
              <a:defRPr/>
            </a:lvl1pPr>
          </a:lstStyle>
          <a:p>
            <a:pPr>
              <a:defRPr/>
            </a:pPr>
            <a:fld id="{A6BD985F-6071-47E0-BA1F-118BC36176E5}" type="datetime4">
              <a:rPr lang="nl-NL"/>
              <a:pPr>
                <a:defRPr/>
              </a:pPr>
              <a:t>19 augustus 2022</a:t>
            </a:fld>
            <a:endParaRPr lang="en-US"/>
          </a:p>
        </p:txBody>
      </p:sp>
      <p:sp>
        <p:nvSpPr>
          <p:cNvPr id="6" name="Footer Placeholder 4">
            <a:extLst>
              <a:ext uri="{FF2B5EF4-FFF2-40B4-BE49-F238E27FC236}">
                <a16:creationId xmlns:a16="http://schemas.microsoft.com/office/drawing/2014/main" id="{BA2BB1F1-E3E0-40E6-9FDE-B18ACD022FE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E226DF-2D8A-4659-925E-23522FD6B8DA}"/>
              </a:ext>
            </a:extLst>
          </p:cNvPr>
          <p:cNvSpPr>
            <a:spLocks noGrp="1"/>
          </p:cNvSpPr>
          <p:nvPr>
            <p:ph type="sldNum" sz="quarter" idx="16"/>
          </p:nvPr>
        </p:nvSpPr>
        <p:spPr/>
        <p:txBody>
          <a:bodyPr/>
          <a:lstStyle>
            <a:lvl1pPr>
              <a:defRPr/>
            </a:lvl1pPr>
          </a:lstStyle>
          <a:p>
            <a:pPr>
              <a:defRPr/>
            </a:pPr>
            <a:fld id="{728E2886-E201-48B5-B9DA-43E63E83BD02}" type="slidenum">
              <a:rPr lang="en-US" altLang="nl-NL"/>
              <a:pPr>
                <a:defRPr/>
              </a:pPr>
              <a:t>‹nr.›</a:t>
            </a:fld>
            <a:endParaRPr lang="en-US" altLang="nl-NL"/>
          </a:p>
        </p:txBody>
      </p:sp>
    </p:spTree>
    <p:extLst>
      <p:ext uri="{BB962C8B-B14F-4D97-AF65-F5344CB8AC3E}">
        <p14:creationId xmlns:p14="http://schemas.microsoft.com/office/powerpoint/2010/main" val="8645379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179260EB-3060-4302-81DC-2840DA357879}"/>
              </a:ext>
            </a:extLst>
          </p:cNvPr>
          <p:cNvSpPr>
            <a:spLocks noGrp="1"/>
          </p:cNvSpPr>
          <p:nvPr>
            <p:ph type="dt" sz="half" idx="10"/>
          </p:nvPr>
        </p:nvSpPr>
        <p:spPr/>
        <p:txBody>
          <a:bodyPr/>
          <a:lstStyle>
            <a:lvl1pPr>
              <a:defRPr/>
            </a:lvl1pPr>
          </a:lstStyle>
          <a:p>
            <a:pPr>
              <a:defRPr/>
            </a:pPr>
            <a:fld id="{79335E5F-5AE0-43B9-AD1F-7F9DBB6A3686}" type="datetime4">
              <a:rPr lang="nl-NL"/>
              <a:pPr>
                <a:defRPr/>
              </a:pPr>
              <a:t>19 augustus 2022</a:t>
            </a:fld>
            <a:endParaRPr lang="en-US"/>
          </a:p>
        </p:txBody>
      </p:sp>
      <p:sp>
        <p:nvSpPr>
          <p:cNvPr id="5" name="Footer Placeholder 4">
            <a:extLst>
              <a:ext uri="{FF2B5EF4-FFF2-40B4-BE49-F238E27FC236}">
                <a16:creationId xmlns:a16="http://schemas.microsoft.com/office/drawing/2014/main" id="{BB715970-3D49-407E-9155-F3A17CDC36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2C02D-7E2D-4C19-BEDA-46EAEF46808F}"/>
              </a:ext>
            </a:extLst>
          </p:cNvPr>
          <p:cNvSpPr>
            <a:spLocks noGrp="1"/>
          </p:cNvSpPr>
          <p:nvPr>
            <p:ph type="sldNum" sz="quarter" idx="12"/>
          </p:nvPr>
        </p:nvSpPr>
        <p:spPr/>
        <p:txBody>
          <a:bodyPr/>
          <a:lstStyle>
            <a:lvl1pPr>
              <a:defRPr/>
            </a:lvl1pPr>
          </a:lstStyle>
          <a:p>
            <a:pPr>
              <a:defRPr/>
            </a:pPr>
            <a:fld id="{9CEFE306-5B00-465E-834F-155AAEA43452}" type="slidenum">
              <a:rPr lang="en-US" altLang="nl-NL"/>
              <a:pPr>
                <a:defRPr/>
              </a:pPr>
              <a:t>‹nr.›</a:t>
            </a:fld>
            <a:endParaRPr lang="en-US" altLang="nl-NL"/>
          </a:p>
        </p:txBody>
      </p:sp>
    </p:spTree>
    <p:extLst>
      <p:ext uri="{BB962C8B-B14F-4D97-AF65-F5344CB8AC3E}">
        <p14:creationId xmlns:p14="http://schemas.microsoft.com/office/powerpoint/2010/main" val="158671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FCFBC4A7-C162-402D-B255-AB87AAA38F69}"/>
              </a:ext>
            </a:extLst>
          </p:cNvPr>
          <p:cNvSpPr>
            <a:spLocks noGrp="1"/>
          </p:cNvSpPr>
          <p:nvPr>
            <p:ph type="dt" sz="half" idx="10"/>
          </p:nvPr>
        </p:nvSpPr>
        <p:spPr/>
        <p:txBody>
          <a:bodyPr/>
          <a:lstStyle>
            <a:lvl1pPr>
              <a:defRPr/>
            </a:lvl1pPr>
          </a:lstStyle>
          <a:p>
            <a:pPr>
              <a:defRPr/>
            </a:pPr>
            <a:fld id="{EEB22D0E-108A-409B-B562-60794C70C1A7}" type="datetime4">
              <a:rPr lang="nl-NL"/>
              <a:pPr>
                <a:defRPr/>
              </a:pPr>
              <a:t>19 augustus 2022</a:t>
            </a:fld>
            <a:endParaRPr lang="en-US"/>
          </a:p>
        </p:txBody>
      </p:sp>
      <p:sp>
        <p:nvSpPr>
          <p:cNvPr id="5" name="Footer Placeholder 4">
            <a:extLst>
              <a:ext uri="{FF2B5EF4-FFF2-40B4-BE49-F238E27FC236}">
                <a16:creationId xmlns:a16="http://schemas.microsoft.com/office/drawing/2014/main" id="{D913634D-24FB-46C0-A276-4FAE122DF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F0C08-9D4A-4B08-9ECB-5D6A9D8ED096}"/>
              </a:ext>
            </a:extLst>
          </p:cNvPr>
          <p:cNvSpPr>
            <a:spLocks noGrp="1"/>
          </p:cNvSpPr>
          <p:nvPr>
            <p:ph type="sldNum" sz="quarter" idx="12"/>
          </p:nvPr>
        </p:nvSpPr>
        <p:spPr/>
        <p:txBody>
          <a:bodyPr/>
          <a:lstStyle>
            <a:lvl1pPr>
              <a:defRPr/>
            </a:lvl1pPr>
          </a:lstStyle>
          <a:p>
            <a:pPr>
              <a:defRPr/>
            </a:pPr>
            <a:fld id="{E36BEDA2-9CFD-45C6-B2C2-F1232AFFBD43}" type="slidenum">
              <a:rPr lang="en-US" altLang="nl-NL"/>
              <a:pPr>
                <a:defRPr/>
              </a:pPr>
              <a:t>‹nr.›</a:t>
            </a:fld>
            <a:endParaRPr lang="en-US" altLang="nl-NL"/>
          </a:p>
        </p:txBody>
      </p:sp>
    </p:spTree>
    <p:extLst>
      <p:ext uri="{BB962C8B-B14F-4D97-AF65-F5344CB8AC3E}">
        <p14:creationId xmlns:p14="http://schemas.microsoft.com/office/powerpoint/2010/main" val="43476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67717B52-6AB3-4ABB-B509-DCAC37CC4179}"/>
              </a:ext>
            </a:extLst>
          </p:cNvPr>
          <p:cNvSpPr>
            <a:spLocks noGrp="1"/>
          </p:cNvSpPr>
          <p:nvPr>
            <p:ph type="dt" sz="half" idx="10"/>
          </p:nvPr>
        </p:nvSpPr>
        <p:spPr/>
        <p:txBody>
          <a:bodyPr/>
          <a:lstStyle>
            <a:lvl1pPr>
              <a:defRPr/>
            </a:lvl1pPr>
          </a:lstStyle>
          <a:p>
            <a:pPr>
              <a:defRPr/>
            </a:pPr>
            <a:fld id="{9C8D952D-3AE0-43BC-9570-E7D999425C5E}" type="datetime4">
              <a:rPr lang="nl-NL"/>
              <a:pPr>
                <a:defRPr/>
              </a:pPr>
              <a:t>19 augustus 2022</a:t>
            </a:fld>
            <a:endParaRPr lang="en-US"/>
          </a:p>
        </p:txBody>
      </p:sp>
      <p:sp>
        <p:nvSpPr>
          <p:cNvPr id="5" name="Footer Placeholder 4">
            <a:extLst>
              <a:ext uri="{FF2B5EF4-FFF2-40B4-BE49-F238E27FC236}">
                <a16:creationId xmlns:a16="http://schemas.microsoft.com/office/drawing/2014/main" id="{C4422FB7-3924-4294-9DAA-FE8FD22238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45D41B-C046-4425-AE91-81AB28B960E6}"/>
              </a:ext>
            </a:extLst>
          </p:cNvPr>
          <p:cNvSpPr>
            <a:spLocks noGrp="1"/>
          </p:cNvSpPr>
          <p:nvPr>
            <p:ph type="sldNum" sz="quarter" idx="12"/>
          </p:nvPr>
        </p:nvSpPr>
        <p:spPr/>
        <p:txBody>
          <a:bodyPr/>
          <a:lstStyle>
            <a:lvl1pPr>
              <a:defRPr/>
            </a:lvl1pPr>
          </a:lstStyle>
          <a:p>
            <a:pPr>
              <a:defRPr/>
            </a:pPr>
            <a:fld id="{040EA640-68C3-4196-BE6C-0C90933B8963}" type="slidenum">
              <a:rPr lang="en-US" altLang="nl-NL"/>
              <a:pPr>
                <a:defRPr/>
              </a:pPr>
              <a:t>‹nr.›</a:t>
            </a:fld>
            <a:endParaRPr lang="en-US" altLang="nl-NL"/>
          </a:p>
        </p:txBody>
      </p:sp>
    </p:spTree>
    <p:extLst>
      <p:ext uri="{BB962C8B-B14F-4D97-AF65-F5344CB8AC3E}">
        <p14:creationId xmlns:p14="http://schemas.microsoft.com/office/powerpoint/2010/main" val="1255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solidFill>
                  <a:srgbClr val="66B557"/>
                </a:solidFill>
              </a:defRPr>
            </a:lvl1pPr>
          </a:lstStyle>
          <a:p>
            <a:r>
              <a:rPr lang="nl-NL" dirty="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96C3CBA0-E0FC-426C-BB35-F8B8F54D721E}"/>
              </a:ext>
            </a:extLst>
          </p:cNvPr>
          <p:cNvSpPr>
            <a:spLocks noGrp="1"/>
          </p:cNvSpPr>
          <p:nvPr>
            <p:ph type="dt" sz="half" idx="10"/>
          </p:nvPr>
        </p:nvSpPr>
        <p:spPr/>
        <p:txBody>
          <a:bodyPr/>
          <a:lstStyle>
            <a:lvl1pPr>
              <a:defRPr/>
            </a:lvl1pPr>
          </a:lstStyle>
          <a:p>
            <a:pPr>
              <a:defRPr/>
            </a:pPr>
            <a:fld id="{BCD94F24-E265-4AD0-9A2F-AE7EDCEACB6B}" type="datetime4">
              <a:rPr lang="nl-NL"/>
              <a:pPr>
                <a:defRPr/>
              </a:pPr>
              <a:t>19 augustus 2022</a:t>
            </a:fld>
            <a:endParaRPr lang="en-US"/>
          </a:p>
        </p:txBody>
      </p:sp>
      <p:sp>
        <p:nvSpPr>
          <p:cNvPr id="5" name="Footer Placeholder 4">
            <a:extLst>
              <a:ext uri="{FF2B5EF4-FFF2-40B4-BE49-F238E27FC236}">
                <a16:creationId xmlns:a16="http://schemas.microsoft.com/office/drawing/2014/main" id="{BD5EE564-0C2A-4BFB-A9F0-E205B955E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6522AF-EFF4-4C08-8DDF-0BA092104103}"/>
              </a:ext>
            </a:extLst>
          </p:cNvPr>
          <p:cNvSpPr>
            <a:spLocks noGrp="1"/>
          </p:cNvSpPr>
          <p:nvPr>
            <p:ph type="sldNum" sz="quarter" idx="12"/>
          </p:nvPr>
        </p:nvSpPr>
        <p:spPr/>
        <p:txBody>
          <a:bodyPr/>
          <a:lstStyle>
            <a:lvl1pPr>
              <a:defRPr/>
            </a:lvl1pPr>
          </a:lstStyle>
          <a:p>
            <a:pPr>
              <a:defRPr/>
            </a:pPr>
            <a:fld id="{1379217C-F2B8-4E4B-8BE7-8200CFF6EF14}" type="slidenum">
              <a:rPr lang="en-US" altLang="nl-NL"/>
              <a:pPr>
                <a:defRPr/>
              </a:pPr>
              <a:t>‹nr.›</a:t>
            </a:fld>
            <a:endParaRPr lang="en-US" altLang="nl-NL"/>
          </a:p>
        </p:txBody>
      </p:sp>
    </p:spTree>
    <p:extLst>
      <p:ext uri="{BB962C8B-B14F-4D97-AF65-F5344CB8AC3E}">
        <p14:creationId xmlns:p14="http://schemas.microsoft.com/office/powerpoint/2010/main" val="277705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63216"/>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1916170"/>
            <a:ext cx="3088109" cy="412519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1916171"/>
            <a:ext cx="3088110" cy="412519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3">
            <a:extLst>
              <a:ext uri="{FF2B5EF4-FFF2-40B4-BE49-F238E27FC236}">
                <a16:creationId xmlns:a16="http://schemas.microsoft.com/office/drawing/2014/main" id="{6E420621-5CFB-43F5-BC0F-4DDD774B319D}"/>
              </a:ext>
            </a:extLst>
          </p:cNvPr>
          <p:cNvSpPr>
            <a:spLocks noGrp="1"/>
          </p:cNvSpPr>
          <p:nvPr>
            <p:ph type="dt" sz="half" idx="10"/>
          </p:nvPr>
        </p:nvSpPr>
        <p:spPr/>
        <p:txBody>
          <a:bodyPr/>
          <a:lstStyle>
            <a:lvl1pPr>
              <a:defRPr/>
            </a:lvl1pPr>
          </a:lstStyle>
          <a:p>
            <a:pPr>
              <a:defRPr/>
            </a:pPr>
            <a:fld id="{43FF64DC-6600-49CF-B452-7457FED8402D}" type="datetime4">
              <a:rPr lang="nl-NL"/>
              <a:pPr>
                <a:defRPr/>
              </a:pPr>
              <a:t>19 augustus 2022</a:t>
            </a:fld>
            <a:endParaRPr lang="en-US"/>
          </a:p>
        </p:txBody>
      </p:sp>
      <p:sp>
        <p:nvSpPr>
          <p:cNvPr id="6" name="Footer Placeholder 4">
            <a:extLst>
              <a:ext uri="{FF2B5EF4-FFF2-40B4-BE49-F238E27FC236}">
                <a16:creationId xmlns:a16="http://schemas.microsoft.com/office/drawing/2014/main" id="{11E1DA93-1F89-415C-91AB-AB55CDFB13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922B60-5A05-4AF7-9038-93B9196F137C}"/>
              </a:ext>
            </a:extLst>
          </p:cNvPr>
          <p:cNvSpPr>
            <a:spLocks noGrp="1"/>
          </p:cNvSpPr>
          <p:nvPr>
            <p:ph type="sldNum" sz="quarter" idx="12"/>
          </p:nvPr>
        </p:nvSpPr>
        <p:spPr/>
        <p:txBody>
          <a:bodyPr/>
          <a:lstStyle>
            <a:lvl1pPr>
              <a:defRPr/>
            </a:lvl1pPr>
          </a:lstStyle>
          <a:p>
            <a:pPr>
              <a:defRPr/>
            </a:pPr>
            <a:fld id="{033EAD46-C6B9-49DF-A529-C1F35E2B84BC}" type="slidenum">
              <a:rPr lang="en-US" altLang="nl-NL"/>
              <a:pPr>
                <a:defRPr/>
              </a:pPr>
              <a:t>‹nr.›</a:t>
            </a:fld>
            <a:endParaRPr lang="en-US" altLang="nl-NL"/>
          </a:p>
        </p:txBody>
      </p:sp>
    </p:spTree>
    <p:extLst>
      <p:ext uri="{BB962C8B-B14F-4D97-AF65-F5344CB8AC3E}">
        <p14:creationId xmlns:p14="http://schemas.microsoft.com/office/powerpoint/2010/main" val="61339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7085657F-6D0B-41D0-887B-AD9C78E0E4F0}"/>
              </a:ext>
            </a:extLst>
          </p:cNvPr>
          <p:cNvSpPr>
            <a:spLocks noGrp="1"/>
          </p:cNvSpPr>
          <p:nvPr>
            <p:ph type="dt" sz="half" idx="10"/>
          </p:nvPr>
        </p:nvSpPr>
        <p:spPr/>
        <p:txBody>
          <a:bodyPr/>
          <a:lstStyle>
            <a:lvl1pPr>
              <a:defRPr/>
            </a:lvl1pPr>
          </a:lstStyle>
          <a:p>
            <a:pPr>
              <a:defRPr/>
            </a:pPr>
            <a:fld id="{E313DD54-F564-40E4-96BE-60D38F3F4763}" type="datetime4">
              <a:rPr lang="nl-NL"/>
              <a:pPr>
                <a:defRPr/>
              </a:pPr>
              <a:t>19 augustus 2022</a:t>
            </a:fld>
            <a:endParaRPr lang="en-US"/>
          </a:p>
        </p:txBody>
      </p:sp>
      <p:sp>
        <p:nvSpPr>
          <p:cNvPr id="8" name="Footer Placeholder 4">
            <a:extLst>
              <a:ext uri="{FF2B5EF4-FFF2-40B4-BE49-F238E27FC236}">
                <a16:creationId xmlns:a16="http://schemas.microsoft.com/office/drawing/2014/main" id="{99FC3434-A2BE-4102-9CC9-503DB54839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CE2631-D223-4FD1-ADD6-BCC254B6FE1B}"/>
              </a:ext>
            </a:extLst>
          </p:cNvPr>
          <p:cNvSpPr>
            <a:spLocks noGrp="1"/>
          </p:cNvSpPr>
          <p:nvPr>
            <p:ph type="sldNum" sz="quarter" idx="12"/>
          </p:nvPr>
        </p:nvSpPr>
        <p:spPr/>
        <p:txBody>
          <a:bodyPr/>
          <a:lstStyle>
            <a:lvl1pPr>
              <a:defRPr/>
            </a:lvl1pPr>
          </a:lstStyle>
          <a:p>
            <a:pPr>
              <a:defRPr/>
            </a:pPr>
            <a:fld id="{EA6091DB-D093-4010-85DF-D4D9C5F9FA5D}" type="slidenum">
              <a:rPr lang="en-US" altLang="nl-NL"/>
              <a:pPr>
                <a:defRPr/>
              </a:pPr>
              <a:t>‹nr.›</a:t>
            </a:fld>
            <a:endParaRPr lang="en-US" altLang="nl-NL"/>
          </a:p>
        </p:txBody>
      </p:sp>
    </p:spTree>
    <p:extLst>
      <p:ext uri="{BB962C8B-B14F-4D97-AF65-F5344CB8AC3E}">
        <p14:creationId xmlns:p14="http://schemas.microsoft.com/office/powerpoint/2010/main" val="39637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3">
            <a:extLst>
              <a:ext uri="{FF2B5EF4-FFF2-40B4-BE49-F238E27FC236}">
                <a16:creationId xmlns:a16="http://schemas.microsoft.com/office/drawing/2014/main" id="{8A0C1FCF-4E8B-4A3C-BEA4-8C05FB20F4F6}"/>
              </a:ext>
            </a:extLst>
          </p:cNvPr>
          <p:cNvSpPr>
            <a:spLocks noGrp="1"/>
          </p:cNvSpPr>
          <p:nvPr>
            <p:ph type="dt" sz="half" idx="10"/>
          </p:nvPr>
        </p:nvSpPr>
        <p:spPr/>
        <p:txBody>
          <a:bodyPr/>
          <a:lstStyle>
            <a:lvl1pPr>
              <a:defRPr/>
            </a:lvl1pPr>
          </a:lstStyle>
          <a:p>
            <a:pPr>
              <a:defRPr/>
            </a:pPr>
            <a:fld id="{65B1D0B1-45FA-4361-99C4-1F331AB28D24}" type="datetime4">
              <a:rPr lang="nl-NL"/>
              <a:pPr>
                <a:defRPr/>
              </a:pPr>
              <a:t>19 augustus 2022</a:t>
            </a:fld>
            <a:endParaRPr lang="en-US"/>
          </a:p>
        </p:txBody>
      </p:sp>
      <p:sp>
        <p:nvSpPr>
          <p:cNvPr id="4" name="Footer Placeholder 4">
            <a:extLst>
              <a:ext uri="{FF2B5EF4-FFF2-40B4-BE49-F238E27FC236}">
                <a16:creationId xmlns:a16="http://schemas.microsoft.com/office/drawing/2014/main" id="{3604CE9E-5EED-440D-8253-E26C3E427E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42AB9C-3E3A-42F0-9E12-C8B87FC3D352}"/>
              </a:ext>
            </a:extLst>
          </p:cNvPr>
          <p:cNvSpPr>
            <a:spLocks noGrp="1"/>
          </p:cNvSpPr>
          <p:nvPr>
            <p:ph type="sldNum" sz="quarter" idx="12"/>
          </p:nvPr>
        </p:nvSpPr>
        <p:spPr/>
        <p:txBody>
          <a:bodyPr/>
          <a:lstStyle>
            <a:lvl1pPr>
              <a:defRPr/>
            </a:lvl1pPr>
          </a:lstStyle>
          <a:p>
            <a:pPr>
              <a:defRPr/>
            </a:pPr>
            <a:fld id="{B630DDF1-B44F-4097-9489-1B0AD2F22E37}" type="slidenum">
              <a:rPr lang="en-US" altLang="nl-NL"/>
              <a:pPr>
                <a:defRPr/>
              </a:pPr>
              <a:t>‹nr.›</a:t>
            </a:fld>
            <a:endParaRPr lang="en-US" altLang="nl-NL"/>
          </a:p>
        </p:txBody>
      </p:sp>
    </p:spTree>
    <p:extLst>
      <p:ext uri="{BB962C8B-B14F-4D97-AF65-F5344CB8AC3E}">
        <p14:creationId xmlns:p14="http://schemas.microsoft.com/office/powerpoint/2010/main" val="366970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FCCECB-764F-4770-ADAD-EB8B32D79131}"/>
              </a:ext>
            </a:extLst>
          </p:cNvPr>
          <p:cNvSpPr>
            <a:spLocks noGrp="1"/>
          </p:cNvSpPr>
          <p:nvPr>
            <p:ph type="dt" sz="half" idx="10"/>
          </p:nvPr>
        </p:nvSpPr>
        <p:spPr/>
        <p:txBody>
          <a:bodyPr/>
          <a:lstStyle>
            <a:lvl1pPr>
              <a:defRPr/>
            </a:lvl1pPr>
          </a:lstStyle>
          <a:p>
            <a:pPr>
              <a:defRPr/>
            </a:pPr>
            <a:fld id="{E0DF0EC3-5A45-4148-9E9F-8038BE805716}" type="datetime4">
              <a:rPr lang="nl-NL"/>
              <a:pPr>
                <a:defRPr/>
              </a:pPr>
              <a:t>19 augustus 2022</a:t>
            </a:fld>
            <a:endParaRPr lang="en-US"/>
          </a:p>
        </p:txBody>
      </p:sp>
      <p:sp>
        <p:nvSpPr>
          <p:cNvPr id="3" name="Footer Placeholder 4">
            <a:extLst>
              <a:ext uri="{FF2B5EF4-FFF2-40B4-BE49-F238E27FC236}">
                <a16:creationId xmlns:a16="http://schemas.microsoft.com/office/drawing/2014/main" id="{A5E0917D-EAAD-4AAB-BEBC-852D1639C0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5FCFCBC-1E5D-4EA3-9331-EF6F4CCE938F}"/>
              </a:ext>
            </a:extLst>
          </p:cNvPr>
          <p:cNvSpPr>
            <a:spLocks noGrp="1"/>
          </p:cNvSpPr>
          <p:nvPr>
            <p:ph type="sldNum" sz="quarter" idx="12"/>
          </p:nvPr>
        </p:nvSpPr>
        <p:spPr/>
        <p:txBody>
          <a:bodyPr/>
          <a:lstStyle>
            <a:lvl1pPr>
              <a:defRPr/>
            </a:lvl1pPr>
          </a:lstStyle>
          <a:p>
            <a:pPr>
              <a:defRPr/>
            </a:pPr>
            <a:fld id="{F9CDD1B3-27C8-4DE5-AAFA-0C9EC3C9BAC7}" type="slidenum">
              <a:rPr lang="en-US" altLang="nl-NL"/>
              <a:pPr>
                <a:defRPr/>
              </a:pPr>
              <a:t>‹nr.›</a:t>
            </a:fld>
            <a:endParaRPr lang="en-US" altLang="nl-NL"/>
          </a:p>
        </p:txBody>
      </p:sp>
    </p:spTree>
    <p:extLst>
      <p:ext uri="{BB962C8B-B14F-4D97-AF65-F5344CB8AC3E}">
        <p14:creationId xmlns:p14="http://schemas.microsoft.com/office/powerpoint/2010/main" val="407203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3">
            <a:extLst>
              <a:ext uri="{FF2B5EF4-FFF2-40B4-BE49-F238E27FC236}">
                <a16:creationId xmlns:a16="http://schemas.microsoft.com/office/drawing/2014/main" id="{7B368D89-85B6-4D42-877B-A96AD8754676}"/>
              </a:ext>
            </a:extLst>
          </p:cNvPr>
          <p:cNvSpPr>
            <a:spLocks noGrp="1"/>
          </p:cNvSpPr>
          <p:nvPr>
            <p:ph type="dt" sz="half" idx="10"/>
          </p:nvPr>
        </p:nvSpPr>
        <p:spPr/>
        <p:txBody>
          <a:bodyPr/>
          <a:lstStyle>
            <a:lvl1pPr>
              <a:defRPr/>
            </a:lvl1pPr>
          </a:lstStyle>
          <a:p>
            <a:pPr>
              <a:defRPr/>
            </a:pPr>
            <a:fld id="{A233FB64-E806-4A23-A7E4-C9D6BD61AFA6}" type="datetime4">
              <a:rPr lang="nl-NL"/>
              <a:pPr>
                <a:defRPr/>
              </a:pPr>
              <a:t>19 augustus 2022</a:t>
            </a:fld>
            <a:endParaRPr lang="en-US"/>
          </a:p>
        </p:txBody>
      </p:sp>
      <p:sp>
        <p:nvSpPr>
          <p:cNvPr id="6" name="Footer Placeholder 4">
            <a:extLst>
              <a:ext uri="{FF2B5EF4-FFF2-40B4-BE49-F238E27FC236}">
                <a16:creationId xmlns:a16="http://schemas.microsoft.com/office/drawing/2014/main" id="{4E1402B6-C0B2-42BB-8B12-9DE7A566F7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4D7F6-5E61-4789-A061-D43AD16D8B0E}"/>
              </a:ext>
            </a:extLst>
          </p:cNvPr>
          <p:cNvSpPr>
            <a:spLocks noGrp="1"/>
          </p:cNvSpPr>
          <p:nvPr>
            <p:ph type="sldNum" sz="quarter" idx="12"/>
          </p:nvPr>
        </p:nvSpPr>
        <p:spPr/>
        <p:txBody>
          <a:bodyPr/>
          <a:lstStyle>
            <a:lvl1pPr>
              <a:defRPr/>
            </a:lvl1pPr>
          </a:lstStyle>
          <a:p>
            <a:pPr>
              <a:defRPr/>
            </a:pPr>
            <a:fld id="{C55FFA0C-B19B-4D99-9D99-D657139F6496}" type="slidenum">
              <a:rPr lang="en-US" altLang="nl-NL"/>
              <a:pPr>
                <a:defRPr/>
              </a:pPr>
              <a:t>‹nr.›</a:t>
            </a:fld>
            <a:endParaRPr lang="en-US" altLang="nl-NL"/>
          </a:p>
        </p:txBody>
      </p:sp>
    </p:spTree>
    <p:extLst>
      <p:ext uri="{BB962C8B-B14F-4D97-AF65-F5344CB8AC3E}">
        <p14:creationId xmlns:p14="http://schemas.microsoft.com/office/powerpoint/2010/main" val="35951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3">
            <a:extLst>
              <a:ext uri="{FF2B5EF4-FFF2-40B4-BE49-F238E27FC236}">
                <a16:creationId xmlns:a16="http://schemas.microsoft.com/office/drawing/2014/main" id="{F9749D37-6025-47C7-8A94-00420B2D66BC}"/>
              </a:ext>
            </a:extLst>
          </p:cNvPr>
          <p:cNvSpPr>
            <a:spLocks noGrp="1"/>
          </p:cNvSpPr>
          <p:nvPr>
            <p:ph type="dt" sz="half" idx="10"/>
          </p:nvPr>
        </p:nvSpPr>
        <p:spPr/>
        <p:txBody>
          <a:bodyPr/>
          <a:lstStyle>
            <a:lvl1pPr>
              <a:defRPr/>
            </a:lvl1pPr>
          </a:lstStyle>
          <a:p>
            <a:pPr>
              <a:defRPr/>
            </a:pPr>
            <a:fld id="{5B5A3E85-6EE9-45EB-8B9F-CCC672178166}" type="datetime4">
              <a:rPr lang="nl-NL"/>
              <a:pPr>
                <a:defRPr/>
              </a:pPr>
              <a:t>19 augustus 2022</a:t>
            </a:fld>
            <a:endParaRPr lang="en-US"/>
          </a:p>
        </p:txBody>
      </p:sp>
      <p:sp>
        <p:nvSpPr>
          <p:cNvPr id="6" name="Footer Placeholder 4">
            <a:extLst>
              <a:ext uri="{FF2B5EF4-FFF2-40B4-BE49-F238E27FC236}">
                <a16:creationId xmlns:a16="http://schemas.microsoft.com/office/drawing/2014/main" id="{503B9289-A358-43B5-98EC-7F4A0490A2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57F9F3-8A5B-41D8-A214-AE9F1FA7EDE3}"/>
              </a:ext>
            </a:extLst>
          </p:cNvPr>
          <p:cNvSpPr>
            <a:spLocks noGrp="1"/>
          </p:cNvSpPr>
          <p:nvPr>
            <p:ph type="sldNum" sz="quarter" idx="12"/>
          </p:nvPr>
        </p:nvSpPr>
        <p:spPr/>
        <p:txBody>
          <a:bodyPr/>
          <a:lstStyle>
            <a:lvl1pPr>
              <a:defRPr/>
            </a:lvl1pPr>
          </a:lstStyle>
          <a:p>
            <a:pPr>
              <a:defRPr/>
            </a:pPr>
            <a:fld id="{72932233-25EE-4D5D-BC6E-F7AB1AD7F32F}" type="slidenum">
              <a:rPr lang="en-US" altLang="nl-NL"/>
              <a:pPr>
                <a:defRPr/>
              </a:pPr>
              <a:t>‹nr.›</a:t>
            </a:fld>
            <a:endParaRPr lang="en-US" altLang="nl-NL"/>
          </a:p>
        </p:txBody>
      </p:sp>
    </p:spTree>
    <p:extLst>
      <p:ext uri="{BB962C8B-B14F-4D97-AF65-F5344CB8AC3E}">
        <p14:creationId xmlns:p14="http://schemas.microsoft.com/office/powerpoint/2010/main" val="268071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B62D3578-3B48-48AB-80A1-246C7BA0DC3C}"/>
              </a:ext>
            </a:extLst>
          </p:cNvPr>
          <p:cNvSpPr>
            <a:spLocks noGrp="1"/>
          </p:cNvSpPr>
          <p:nvPr>
            <p:ph type="title"/>
          </p:nvPr>
        </p:nvSpPr>
        <p:spPr bwMode="auto">
          <a:xfrm>
            <a:off x="609600" y="609600"/>
            <a:ext cx="6348413"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stijl te bewerken</a:t>
            </a:r>
            <a:br>
              <a:rPr lang="nl-NL" altLang="nl-NL" dirty="0"/>
            </a:br>
            <a:r>
              <a:rPr lang="nl-NL" altLang="nl-NL" dirty="0"/>
              <a:t>Klik om de stijl te bewerken</a:t>
            </a:r>
            <a:endParaRPr lang="en-US" altLang="nl-NL" dirty="0"/>
          </a:p>
        </p:txBody>
      </p:sp>
      <p:sp>
        <p:nvSpPr>
          <p:cNvPr id="1028" name="Text Placeholder 2">
            <a:extLst>
              <a:ext uri="{FF2B5EF4-FFF2-40B4-BE49-F238E27FC236}">
                <a16:creationId xmlns:a16="http://schemas.microsoft.com/office/drawing/2014/main" id="{351C4715-A866-400B-AB09-FC1CDF67D38C}"/>
              </a:ext>
            </a:extLst>
          </p:cNvPr>
          <p:cNvSpPr>
            <a:spLocks noGrp="1"/>
          </p:cNvSpPr>
          <p:nvPr>
            <p:ph type="body" idx="1"/>
          </p:nvPr>
        </p:nvSpPr>
        <p:spPr bwMode="auto">
          <a:xfrm>
            <a:off x="609600" y="1916832"/>
            <a:ext cx="6348413" cy="4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endParaRPr lang="en-US" altLang="nl-NL" dirty="0"/>
          </a:p>
        </p:txBody>
      </p:sp>
      <p:sp>
        <p:nvSpPr>
          <p:cNvPr id="4" name="Date Placeholder 3">
            <a:extLst>
              <a:ext uri="{FF2B5EF4-FFF2-40B4-BE49-F238E27FC236}">
                <a16:creationId xmlns:a16="http://schemas.microsoft.com/office/drawing/2014/main" id="{45226DDA-B096-4EBF-8B84-692E3F2645C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5EDC1C7-5313-4BBC-B68F-D8C2E8F303BC}" type="datetime4">
              <a:rPr lang="nl-NL"/>
              <a:pPr>
                <a:defRPr/>
              </a:pPr>
              <a:t>19 augustus 2022</a:t>
            </a:fld>
            <a:endParaRPr lang="en-US"/>
          </a:p>
        </p:txBody>
      </p:sp>
      <p:sp>
        <p:nvSpPr>
          <p:cNvPr id="5" name="Footer Placeholder 4">
            <a:extLst>
              <a:ext uri="{FF2B5EF4-FFF2-40B4-BE49-F238E27FC236}">
                <a16:creationId xmlns:a16="http://schemas.microsoft.com/office/drawing/2014/main" id="{38F6B88E-6032-4430-AD1F-BB9201732B5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DC479D3-4E79-4838-BCEE-7E8271CBA3F3}"/>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D2B151AF-D578-4C81-8158-07A9562D23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4695"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6" r:id="rId11"/>
    <p:sldLayoutId id="2147484691" r:id="rId12"/>
    <p:sldLayoutId id="2147484697" r:id="rId13"/>
    <p:sldLayoutId id="2147484692" r:id="rId14"/>
    <p:sldLayoutId id="2147484693" r:id="rId15"/>
    <p:sldLayoutId id="2147484694" r:id="rId16"/>
  </p:sldLayoutIdLst>
  <p:hf hdr="0" ftr="0" dt="0"/>
  <p:txStyles>
    <p:titleStyle>
      <a:lvl1pPr algn="l" defTabSz="457200" rtl="0" eaLnBrk="0" fontAlgn="base" hangingPunct="0">
        <a:spcBef>
          <a:spcPct val="0"/>
        </a:spcBef>
        <a:spcAft>
          <a:spcPct val="0"/>
        </a:spcAft>
        <a:defRPr sz="3600" kern="1200">
          <a:solidFill>
            <a:srgbClr val="66B557"/>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ved=2ahUKEwiulJbz3LbiAhUnsaQKHdfFASoQjRx6BAgBEAU&amp;url=https://www.christmaholic.nl/tag/vuurwerkverbod/&amp;psig=AOvVaw1i9wyJxM4lM9_pADjSv6IU&amp;ust=1558875222232530" TargetMode="External"/><Relationship Id="rId7" Type="http://schemas.openxmlformats.org/officeDocument/2006/relationships/image" Target="../media/image33.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hyperlink" Target="https://www.google.nl/url?sa=i&amp;rct=j&amp;q=&amp;esrc=s&amp;source=images&amp;cd=&amp;ved=2ahUKEwiCkq643bbiAhVGJ1AKHdPLDBgQjRx6BAgBEAU&amp;url=https://nl.depositphotos.com/12164210/stockillustratie-homo-huwelijk-icons-set.html&amp;psig=AOvVaw1lXP0sfD2ssj8hdnu8NLPb&amp;ust=1558875363697544" TargetMode="External"/><Relationship Id="rId5" Type="http://schemas.openxmlformats.org/officeDocument/2006/relationships/image" Target="../media/image6.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descr="Afbeelding met tekst, kast, binnen, persoon&#10;&#10;Automatisch gegenereerde beschrijving">
            <a:extLst>
              <a:ext uri="{FF2B5EF4-FFF2-40B4-BE49-F238E27FC236}">
                <a16:creationId xmlns:a16="http://schemas.microsoft.com/office/drawing/2014/main" id="{F6DBA068-0F18-B7E6-AF06-A16E0FA735C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84425" y="2060848"/>
            <a:ext cx="4419823" cy="5573671"/>
          </a:xfrm>
          <a:prstGeom prst="rect">
            <a:avLst/>
          </a:prstGeom>
        </p:spPr>
      </p:pic>
      <p:pic>
        <p:nvPicPr>
          <p:cNvPr id="12" name="Afbeelding 11">
            <a:extLst>
              <a:ext uri="{FF2B5EF4-FFF2-40B4-BE49-F238E27FC236}">
                <a16:creationId xmlns:a16="http://schemas.microsoft.com/office/drawing/2014/main" id="{3CBE6B9B-24FC-417C-C94C-A9B2A035CE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 y="-23195"/>
            <a:ext cx="9155111" cy="6904389"/>
          </a:xfrm>
          <a:prstGeom prst="rect">
            <a:avLst/>
          </a:prstGeom>
        </p:spPr>
      </p:pic>
      <p:sp>
        <p:nvSpPr>
          <p:cNvPr id="7171" name="Rectangle 3">
            <a:extLst>
              <a:ext uri="{FF2B5EF4-FFF2-40B4-BE49-F238E27FC236}">
                <a16:creationId xmlns:a16="http://schemas.microsoft.com/office/drawing/2014/main" id="{0FBB066D-4565-4E7C-8BCA-A09BD68E38FA}"/>
              </a:ext>
            </a:extLst>
          </p:cNvPr>
          <p:cNvSpPr>
            <a:spLocks noGrp="1"/>
          </p:cNvSpPr>
          <p:nvPr>
            <p:ph type="subTitle" idx="1"/>
          </p:nvPr>
        </p:nvSpPr>
        <p:spPr>
          <a:xfrm>
            <a:off x="4644008" y="5912245"/>
            <a:ext cx="2271216" cy="757115"/>
          </a:xfrm>
        </p:spPr>
        <p:txBody>
          <a:bodyPr rtlCol="0">
            <a:normAutofit/>
          </a:bodyPr>
          <a:lstStyle/>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Huis van Erasmus</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Louise Langelaan</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Sander van Reedt Dortland</a:t>
            </a:r>
          </a:p>
        </p:txBody>
      </p:sp>
      <p:sp>
        <p:nvSpPr>
          <p:cNvPr id="7172" name="Rectangle 4">
            <a:extLst>
              <a:ext uri="{FF2B5EF4-FFF2-40B4-BE49-F238E27FC236}">
                <a16:creationId xmlns:a16="http://schemas.microsoft.com/office/drawing/2014/main" id="{5BEA6EA8-9A44-4DF0-8C73-C0A9B2D3E3E6}"/>
              </a:ext>
            </a:extLst>
          </p:cNvPr>
          <p:cNvSpPr>
            <a:spLocks noChangeArrowheads="1"/>
          </p:cNvSpPr>
          <p:nvPr/>
        </p:nvSpPr>
        <p:spPr bwMode="auto">
          <a:xfrm>
            <a:off x="-14670" y="1197801"/>
            <a:ext cx="91769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3000" b="1" spc="100" dirty="0">
                <a:solidFill>
                  <a:srgbClr val="33AA56"/>
                </a:solidFill>
                <a:latin typeface="+mj-lt"/>
              </a:rPr>
              <a:t>ERASMUS VOOR DE KLAS</a:t>
            </a:r>
          </a:p>
        </p:txBody>
      </p:sp>
      <p:sp>
        <p:nvSpPr>
          <p:cNvPr id="7173" name="Rectangle 5">
            <a:extLst>
              <a:ext uri="{FF2B5EF4-FFF2-40B4-BE49-F238E27FC236}">
                <a16:creationId xmlns:a16="http://schemas.microsoft.com/office/drawing/2014/main" id="{A19B6963-88C1-4373-90BB-F86851058455}"/>
              </a:ext>
            </a:extLst>
          </p:cNvPr>
          <p:cNvSpPr>
            <a:spLocks noChangeArrowheads="1"/>
          </p:cNvSpPr>
          <p:nvPr/>
        </p:nvSpPr>
        <p:spPr bwMode="auto">
          <a:xfrm>
            <a:off x="-32908" y="1896774"/>
            <a:ext cx="917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1800" i="1" dirty="0">
                <a:solidFill>
                  <a:srgbClr val="33AA56"/>
                </a:solidFill>
                <a:latin typeface="+mj-lt"/>
              </a:rPr>
              <a:t>Basisvaardigheden – Erasmus Leven, werk en tijd (2 lessen)</a:t>
            </a:r>
            <a:endParaRPr lang="nl-NL" altLang="nl-NL" sz="1400" i="1" dirty="0">
              <a:solidFill>
                <a:srgbClr val="33AA56"/>
              </a:solidFill>
              <a:latin typeface="+mj-lt"/>
            </a:endParaRPr>
          </a:p>
        </p:txBody>
      </p:sp>
      <p:sp>
        <p:nvSpPr>
          <p:cNvPr id="7175" name="Tekstvak 1">
            <a:extLst>
              <a:ext uri="{FF2B5EF4-FFF2-40B4-BE49-F238E27FC236}">
                <a16:creationId xmlns:a16="http://schemas.microsoft.com/office/drawing/2014/main" id="{28AC6644-3997-4106-A97A-829EFCFABAC6}"/>
              </a:ext>
            </a:extLst>
          </p:cNvPr>
          <p:cNvSpPr txBox="1">
            <a:spLocks noChangeArrowheads="1"/>
          </p:cNvSpPr>
          <p:nvPr/>
        </p:nvSpPr>
        <p:spPr bwMode="auto">
          <a:xfrm>
            <a:off x="-14670" y="353220"/>
            <a:ext cx="91586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639763" indent="-2730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12395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1325563"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17827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2399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26971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1543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6000" b="1" spc="100" dirty="0">
                <a:solidFill>
                  <a:srgbClr val="1E7F4B"/>
                </a:solidFill>
                <a:latin typeface="+mn-lt"/>
              </a:rPr>
              <a:t>BURGERSCHAP</a:t>
            </a:r>
            <a:endParaRPr lang="nl-NL" altLang="nl-NL" sz="5400" b="1" spc="100" dirty="0">
              <a:solidFill>
                <a:srgbClr val="1E7F4B"/>
              </a:solidFill>
              <a:latin typeface="+mn-lt"/>
            </a:endParaRPr>
          </a:p>
        </p:txBody>
      </p:sp>
      <p:pic>
        <p:nvPicPr>
          <p:cNvPr id="7176" name="Afbeelding 2" descr="Afbeelding met tekst, illustratie&#10;&#10;Automatisch gegenereerde beschrijving">
            <a:extLst>
              <a:ext uri="{FF2B5EF4-FFF2-40B4-BE49-F238E27FC236}">
                <a16:creationId xmlns:a16="http://schemas.microsoft.com/office/drawing/2014/main" id="{07C3E438-F7D0-4F90-8D44-2A050AFF4F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7050" y="5971307"/>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940152" y="764704"/>
            <a:ext cx="2265012" cy="132104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Vragen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768752" cy="3384376"/>
          </a:xfrm>
        </p:spPr>
        <p:txBody>
          <a:bodyPr/>
          <a:lstStyle/>
          <a:p>
            <a:pPr marL="355600" indent="-285750" eaLnBrk="1" fontAlgn="auto" hangingPunct="1">
              <a:spcBef>
                <a:spcPts val="0"/>
              </a:spcBef>
              <a:spcAft>
                <a:spcPts val="0"/>
              </a:spcAft>
              <a:defRPr/>
            </a:pPr>
            <a:r>
              <a:rPr lang="nl-NL" dirty="0">
                <a:solidFill>
                  <a:srgbClr val="009DD9"/>
                </a:solidFill>
              </a:rPr>
              <a:t>Wat vind jij daarvan? </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Wat zou jij doen als je Erasmus was?</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Zit jij ook wel eens zo knel, bijvoorbeeld tussen twee ruziënde kinderen ? Wat kun je dan het beste doen?</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Wat doe jij als je iets wilt veranderen, bijvoorbeeld in de klas of bij je sportclub? Hoe krijg je de anderen mee?</a:t>
            </a:r>
          </a:p>
        </p:txBody>
      </p:sp>
    </p:spTree>
    <p:extLst>
      <p:ext uri="{BB962C8B-B14F-4D97-AF65-F5344CB8AC3E}">
        <p14:creationId xmlns:p14="http://schemas.microsoft.com/office/powerpoint/2010/main" val="373738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260648"/>
            <a:ext cx="3600400" cy="240005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err="1"/>
              <a:t>Tussen-in</a:t>
            </a:r>
            <a:r>
              <a:rPr lang="nl-NL" altLang="nl-NL" dirty="0"/>
              <a:t> zitten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69850" indent="0" eaLnBrk="1" fontAlgn="auto" hangingPunct="1">
              <a:spcBef>
                <a:spcPts val="0"/>
              </a:spcBef>
              <a:spcAft>
                <a:spcPts val="0"/>
              </a:spcAft>
              <a:buNone/>
              <a:defRPr/>
            </a:pPr>
            <a:r>
              <a:rPr lang="nl-NL" dirty="0">
                <a:solidFill>
                  <a:schemeClr val="tx1"/>
                </a:solidFill>
              </a:rPr>
              <a:t>Erasmus wil nergens echt bij horen. Hij vindt het belangrijk zijn eigen mening te hebben en eigen keuzes te maken. Hij zegt:</a:t>
            </a:r>
          </a:p>
          <a:p>
            <a:pPr marL="69850" indent="0" eaLnBrk="1" fontAlgn="auto" hangingPunct="1">
              <a:spcBef>
                <a:spcPts val="0"/>
              </a:spcBef>
              <a:spcAft>
                <a:spcPts val="0"/>
              </a:spcAft>
              <a:buNone/>
              <a:defRPr/>
            </a:pPr>
            <a:endParaRPr lang="nl-NL" dirty="0">
              <a:solidFill>
                <a:schemeClr val="tx1"/>
              </a:solidFill>
            </a:endParaRPr>
          </a:p>
          <a:p>
            <a:pPr marL="469900" lvl="1" indent="0" eaLnBrk="1" fontAlgn="auto" hangingPunct="1">
              <a:spcBef>
                <a:spcPts val="0"/>
              </a:spcBef>
              <a:spcAft>
                <a:spcPts val="0"/>
              </a:spcAft>
              <a:buNone/>
              <a:defRPr/>
            </a:pPr>
            <a:r>
              <a:rPr lang="nl-NL" sz="1800" dirty="0">
                <a:solidFill>
                  <a:srgbClr val="1E7F4B"/>
                </a:solidFill>
              </a:rPr>
              <a:t>‘Ik heb de vrijheid lief, ik wil en kan nooit één partij dienen.’</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Wat zijn volgens jullie de voordelen van bij een groep horen? </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En wat zijn de nadelen?</a:t>
            </a:r>
          </a:p>
        </p:txBody>
      </p:sp>
    </p:spTree>
    <p:extLst>
      <p:ext uri="{BB962C8B-B14F-4D97-AF65-F5344CB8AC3E}">
        <p14:creationId xmlns:p14="http://schemas.microsoft.com/office/powerpoint/2010/main" val="305177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300192" y="692696"/>
            <a:ext cx="1791533" cy="163477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Is het een feit of een mening ?</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chemeClr val="tx1"/>
                </a:solidFill>
              </a:rPr>
              <a:t>Bij ruzies haal je soms meningen en feiten door elkaar.</a:t>
            </a:r>
          </a:p>
          <a:p>
            <a:pPr marL="755650" lvl="1" eaLnBrk="1" fontAlgn="auto" hangingPunct="1">
              <a:spcBef>
                <a:spcPts val="0"/>
              </a:spcBef>
              <a:spcAft>
                <a:spcPts val="0"/>
              </a:spcAft>
              <a:defRPr/>
            </a:pPr>
            <a:r>
              <a:rPr lang="nl-NL" sz="1800" dirty="0">
                <a:solidFill>
                  <a:schemeClr val="tx1"/>
                </a:solidFill>
              </a:rPr>
              <a:t>Een feit is de realiteit. Het kan bewezen worden. </a:t>
            </a:r>
          </a:p>
          <a:p>
            <a:pPr marL="755650" lvl="1" eaLnBrk="1" fontAlgn="auto" hangingPunct="1">
              <a:spcBef>
                <a:spcPts val="0"/>
              </a:spcBef>
              <a:spcAft>
                <a:spcPts val="0"/>
              </a:spcAft>
              <a:defRPr/>
            </a:pPr>
            <a:r>
              <a:rPr lang="nl-NL" sz="1800" dirty="0">
                <a:solidFill>
                  <a:schemeClr val="tx1"/>
                </a:solidFill>
              </a:rPr>
              <a:t>Een mening is wat je vindt. Je moet dan wel kunnen zeggen waarom je dat vindt. Dus goede argumenten geven. </a:t>
            </a:r>
          </a:p>
          <a:p>
            <a:pPr marL="69850" indent="0" eaLnBrk="1" fontAlgn="auto" hangingPunct="1">
              <a:spcBef>
                <a:spcPts val="0"/>
              </a:spcBef>
              <a:spcAft>
                <a:spcPts val="0"/>
              </a:spcAft>
              <a:buNone/>
              <a:defRPr/>
            </a:pPr>
            <a:endParaRPr lang="nl-NL" dirty="0">
              <a:solidFill>
                <a:schemeClr val="tx1"/>
              </a:solidFill>
            </a:endParaRPr>
          </a:p>
          <a:p>
            <a:pPr marL="69850" indent="0" eaLnBrk="1" fontAlgn="auto" hangingPunct="1">
              <a:spcBef>
                <a:spcPts val="0"/>
              </a:spcBef>
              <a:spcAft>
                <a:spcPts val="0"/>
              </a:spcAft>
              <a:buNone/>
              <a:defRPr/>
            </a:pPr>
            <a:r>
              <a:rPr lang="nl-NL" dirty="0">
                <a:solidFill>
                  <a:schemeClr val="tx1"/>
                </a:solidFill>
              </a:rPr>
              <a:t>Dit zijn dus geen goede argumenten:</a:t>
            </a:r>
          </a:p>
          <a:p>
            <a:pPr marL="355600" indent="-285750" eaLnBrk="1" fontAlgn="auto" hangingPunct="1">
              <a:spcBef>
                <a:spcPts val="0"/>
              </a:spcBef>
              <a:spcAft>
                <a:spcPts val="0"/>
              </a:spcAft>
              <a:defRPr/>
            </a:pPr>
            <a:r>
              <a:rPr lang="nl-NL" dirty="0">
                <a:solidFill>
                  <a:srgbClr val="3057A1"/>
                </a:solidFill>
              </a:rPr>
              <a:t>Dat weet toch iedereen? </a:t>
            </a:r>
          </a:p>
          <a:p>
            <a:pPr marL="355600" indent="-285750" eaLnBrk="1" fontAlgn="auto" hangingPunct="1">
              <a:spcBef>
                <a:spcPts val="0"/>
              </a:spcBef>
              <a:spcAft>
                <a:spcPts val="0"/>
              </a:spcAft>
              <a:defRPr/>
            </a:pPr>
            <a:r>
              <a:rPr lang="nl-NL" dirty="0">
                <a:solidFill>
                  <a:srgbClr val="3057A1"/>
                </a:solidFill>
              </a:rPr>
              <a:t>Nou, dat vind ik gewoon, da’s mijn mening. </a:t>
            </a:r>
          </a:p>
          <a:p>
            <a:pPr marL="355600" indent="-285750" eaLnBrk="1" fontAlgn="auto" hangingPunct="1">
              <a:spcBef>
                <a:spcPts val="0"/>
              </a:spcBef>
              <a:spcAft>
                <a:spcPts val="0"/>
              </a:spcAft>
              <a:defRPr/>
            </a:pPr>
            <a:r>
              <a:rPr lang="nl-NL" dirty="0">
                <a:solidFill>
                  <a:srgbClr val="3057A1"/>
                </a:solidFill>
              </a:rPr>
              <a:t>Dat is altijd zo! </a:t>
            </a:r>
          </a:p>
          <a:p>
            <a:pPr marL="69850" indent="0" eaLnBrk="1" fontAlgn="auto" hangingPunct="1">
              <a:spcBef>
                <a:spcPts val="0"/>
              </a:spcBef>
              <a:spcAft>
                <a:spcPts val="0"/>
              </a:spcAft>
              <a:buNone/>
              <a:defRPr/>
            </a:pPr>
            <a:r>
              <a:rPr lang="nl-NL" dirty="0">
                <a:solidFill>
                  <a:schemeClr val="tx1"/>
                </a:solidFill>
              </a:rPr>
              <a:t>	</a:t>
            </a:r>
          </a:p>
        </p:txBody>
      </p:sp>
    </p:spTree>
    <p:extLst>
      <p:ext uri="{BB962C8B-B14F-4D97-AF65-F5344CB8AC3E}">
        <p14:creationId xmlns:p14="http://schemas.microsoft.com/office/powerpoint/2010/main" val="360654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12160" y="548680"/>
            <a:ext cx="1944215" cy="1599001"/>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Is het een feit of een mening ?</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rgbClr val="3057A1"/>
                </a:solidFill>
              </a:rPr>
              <a:t>Kunnen jullie vijf feiten en vijf meningen over sport opnoemen ? </a:t>
            </a:r>
          </a:p>
          <a:p>
            <a:pPr marL="69850" indent="0" eaLnBrk="1" fontAlgn="auto" hangingPunct="1">
              <a:spcBef>
                <a:spcPts val="0"/>
              </a:spcBef>
              <a:spcAft>
                <a:spcPts val="0"/>
              </a:spcAft>
              <a:buNone/>
              <a:defRPr/>
            </a:pPr>
            <a:endParaRPr lang="nl-NL" dirty="0">
              <a:solidFill>
                <a:srgbClr val="3057A1"/>
              </a:solidFill>
            </a:endParaRPr>
          </a:p>
          <a:p>
            <a:pPr marL="355600" indent="-285750" eaLnBrk="1" fontAlgn="auto" hangingPunct="1">
              <a:spcBef>
                <a:spcPts val="0"/>
              </a:spcBef>
              <a:spcAft>
                <a:spcPts val="0"/>
              </a:spcAft>
              <a:defRPr/>
            </a:pPr>
            <a:r>
              <a:rPr lang="nl-NL" dirty="0">
                <a:solidFill>
                  <a:srgbClr val="3057A1"/>
                </a:solidFill>
              </a:rPr>
              <a:t>Meningen met goede argumenten ?</a:t>
            </a:r>
          </a:p>
        </p:txBody>
      </p:sp>
    </p:spTree>
    <p:extLst>
      <p:ext uri="{BB962C8B-B14F-4D97-AF65-F5344CB8AC3E}">
        <p14:creationId xmlns:p14="http://schemas.microsoft.com/office/powerpoint/2010/main" val="1895311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93C860B-6C78-2FC5-07C9-BEC75C398D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278818"/>
            <a:ext cx="2952328" cy="220736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err="1"/>
              <a:t>Samen-leven</a:t>
            </a:r>
            <a:r>
              <a:rPr lang="nl-NL" altLang="nl-NL" dirty="0"/>
              <a:t> </a:t>
            </a:r>
            <a:br>
              <a:rPr lang="nl-NL" altLang="nl-NL" dirty="0"/>
            </a:br>
            <a:r>
              <a:rPr lang="nl-NL" altLang="nl-NL" dirty="0"/>
              <a:t>De Gouden Regel</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Hoewel alle geloven weer anders zijn, zijn ze het over één ding eens: De ‘gulden (gouden) regel’</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3057A1"/>
                </a:solidFill>
              </a:rPr>
              <a:t>“Kwets anderen niet met wat jou kwetst.” - </a:t>
            </a:r>
            <a:r>
              <a:rPr lang="nl-NL" dirty="0">
                <a:solidFill>
                  <a:schemeClr val="tx1">
                    <a:lumMod val="75000"/>
                    <a:lumOff val="25000"/>
                  </a:schemeClr>
                </a:solidFill>
              </a:rPr>
              <a:t>Boeddha</a:t>
            </a:r>
          </a:p>
          <a:p>
            <a:pPr marL="355600" indent="-285750" eaLnBrk="1" fontAlgn="auto" hangingPunct="1">
              <a:spcBef>
                <a:spcPts val="0"/>
              </a:spcBef>
              <a:spcAft>
                <a:spcPts val="0"/>
              </a:spcAft>
              <a:defRPr/>
            </a:pPr>
            <a:endParaRPr lang="nl-NL" sz="1000"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3057A1"/>
                </a:solidFill>
              </a:rPr>
              <a:t>“Behandel mensen in alles zoals je wilt dat ze jou behandelen.” - </a:t>
            </a:r>
            <a:r>
              <a:rPr lang="nl-NL" dirty="0">
                <a:solidFill>
                  <a:schemeClr val="tx1">
                    <a:lumMod val="75000"/>
                    <a:lumOff val="25000"/>
                  </a:schemeClr>
                </a:solidFill>
              </a:rPr>
              <a:t>Jezus</a:t>
            </a:r>
          </a:p>
          <a:p>
            <a:pPr marL="355600" indent="-285750" eaLnBrk="1" fontAlgn="auto" hangingPunct="1">
              <a:spcBef>
                <a:spcPts val="0"/>
              </a:spcBef>
              <a:spcAft>
                <a:spcPts val="0"/>
              </a:spcAft>
              <a:defRPr/>
            </a:pPr>
            <a:endParaRPr lang="nl-NL" sz="800"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3057A1"/>
                </a:solidFill>
              </a:rPr>
              <a:t>“Niemand van jullie is een gelovige tenzij hij een ander toewenst wat hij zichzelf toewenst</a:t>
            </a:r>
            <a:r>
              <a:rPr lang="nl-NL" dirty="0">
                <a:solidFill>
                  <a:schemeClr val="tx1">
                    <a:lumMod val="75000"/>
                    <a:lumOff val="25000"/>
                  </a:schemeClr>
                </a:solidFill>
              </a:rPr>
              <a:t>.” - Mohammed</a:t>
            </a:r>
          </a:p>
          <a:p>
            <a:pPr marL="355600" indent="-285750" eaLnBrk="1" fontAlgn="auto" hangingPunct="1">
              <a:spcBef>
                <a:spcPts val="0"/>
              </a:spcBef>
              <a:spcAft>
                <a:spcPts val="0"/>
              </a:spcAft>
              <a:defRPr/>
            </a:pPr>
            <a:endParaRPr lang="nl-NL" sz="900"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3057A1"/>
                </a:solidFill>
              </a:rPr>
              <a:t>Doe anderen niet aan wat je zelf hatelijk vindt.</a:t>
            </a:r>
            <a:r>
              <a:rPr lang="nl-NL" dirty="0">
                <a:solidFill>
                  <a:schemeClr val="tx1">
                    <a:lumMod val="75000"/>
                    <a:lumOff val="25000"/>
                  </a:schemeClr>
                </a:solidFill>
              </a:rPr>
              <a:t> – </a:t>
            </a:r>
            <a:r>
              <a:rPr lang="nl-NL" dirty="0" err="1">
                <a:solidFill>
                  <a:schemeClr val="tx1">
                    <a:lumMod val="75000"/>
                    <a:lumOff val="25000"/>
                  </a:schemeClr>
                </a:solidFill>
              </a:rPr>
              <a:t>Hillel</a:t>
            </a:r>
            <a:r>
              <a:rPr lang="nl-NL" dirty="0">
                <a:solidFill>
                  <a:schemeClr val="tx1">
                    <a:lumMod val="75000"/>
                    <a:lumOff val="25000"/>
                  </a:schemeClr>
                </a:solidFill>
              </a:rPr>
              <a:t> (joodse rabbi)</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90704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128" y="524677"/>
            <a:ext cx="2664296" cy="177619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rgbClr val="3057A1"/>
                </a:solidFill>
              </a:rPr>
              <a:t>“Wat je zelf niet aangedaan wilt worden, doe dit ook anderen niet aan.” </a:t>
            </a:r>
            <a:r>
              <a:rPr lang="nl-NL" dirty="0">
                <a:solidFill>
                  <a:schemeClr val="tx1">
                    <a:lumMod val="75000"/>
                    <a:lumOff val="25000"/>
                  </a:schemeClr>
                </a:solidFill>
              </a:rPr>
              <a:t>- Confucius.</a:t>
            </a:r>
          </a:p>
          <a:p>
            <a:pPr marL="355600" indent="-285750" eaLnBrk="1" fontAlgn="auto" hangingPunct="1">
              <a:spcBef>
                <a:spcPts val="0"/>
              </a:spcBef>
              <a:spcAft>
                <a:spcPts val="0"/>
              </a:spcAft>
              <a:defRPr/>
            </a:pPr>
            <a:endParaRPr lang="nl-NL" sz="1000"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3057A1"/>
                </a:solidFill>
              </a:rPr>
              <a:t>“Dit vat alle plichten samen: Doe anderen niets aan dat je kwetsend vind als het jou wordt aangedaan.” </a:t>
            </a:r>
            <a:r>
              <a:rPr lang="nl-NL" dirty="0">
                <a:solidFill>
                  <a:schemeClr val="tx1">
                    <a:lumMod val="75000"/>
                    <a:lumOff val="25000"/>
                  </a:schemeClr>
                </a:solidFill>
              </a:rPr>
              <a:t>– Hindoe</a:t>
            </a:r>
          </a:p>
          <a:p>
            <a:pPr marL="355600" indent="-285750" eaLnBrk="1" fontAlgn="auto" hangingPunct="1">
              <a:spcBef>
                <a:spcPts val="0"/>
              </a:spcBef>
              <a:spcAft>
                <a:spcPts val="0"/>
              </a:spcAft>
              <a:defRPr/>
            </a:pPr>
            <a:endParaRPr lang="nl-NL" sz="1000"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3057A1"/>
                </a:solidFill>
              </a:rPr>
              <a:t>“Schep geen vijandigheid jegens wie dan ook, want god is in ieder van ons.” </a:t>
            </a:r>
            <a:r>
              <a:rPr lang="nl-NL" dirty="0">
                <a:solidFill>
                  <a:schemeClr val="tx1">
                    <a:lumMod val="75000"/>
                    <a:lumOff val="25000"/>
                  </a:schemeClr>
                </a:solidFill>
              </a:rPr>
              <a:t>- Sikhs.</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Verzin eens een nieuwe tekst voor de ‘Gulden Regel’. </a:t>
            </a:r>
          </a:p>
          <a:p>
            <a:pPr marL="69850" indent="0" eaLnBrk="1" fontAlgn="auto" hangingPunct="1">
              <a:spcBef>
                <a:spcPts val="0"/>
              </a:spcBef>
              <a:spcAft>
                <a:spcPts val="0"/>
              </a:spcAft>
              <a:buNone/>
              <a:defRPr/>
            </a:pPr>
            <a:r>
              <a:rPr lang="nl-NL" dirty="0">
                <a:solidFill>
                  <a:srgbClr val="009DD9"/>
                </a:solidFill>
              </a:rPr>
              <a:t>		Hoe zou jij het zeggen?</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34781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1</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67588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08104" y="548680"/>
            <a:ext cx="2664296" cy="177619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114527" cy="1163216"/>
          </a:xfrm>
        </p:spPr>
        <p:txBody>
          <a:bodyPr/>
          <a:lstStyle/>
          <a:p>
            <a:r>
              <a:rPr lang="nl-NL" altLang="nl-NL" dirty="0"/>
              <a:t>Basisvaardigheden Les 2</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Het algemeen belang, wat is goed voor iedereen?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Verleden en toekomst: alles verandert, blijf je steken of verander je mee?</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185919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24128" y="476673"/>
            <a:ext cx="2753800" cy="183586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Het algemeen belang</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Samen-leven is </a:t>
            </a:r>
            <a:r>
              <a:rPr lang="nl-NL" dirty="0" err="1">
                <a:solidFill>
                  <a:schemeClr val="tx1">
                    <a:lumMod val="75000"/>
                    <a:lumOff val="25000"/>
                  </a:schemeClr>
                </a:solidFill>
              </a:rPr>
              <a:t>samen-werken</a:t>
            </a:r>
            <a:r>
              <a:rPr lang="nl-NL" dirty="0">
                <a:solidFill>
                  <a:schemeClr val="tx1">
                    <a:lumMod val="75000"/>
                    <a:lumOff val="25000"/>
                  </a:schemeClr>
                </a:solidFill>
              </a:rPr>
              <a:t>, we maken afspraken, regels en wetten. Zo zorgen we dat alles goed gaat voor iedereen hier. En daar moet je je aan houden.</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rgbClr val="1E7F4B"/>
                </a:solidFill>
              </a:rPr>
              <a:t>“Slechte gewoontes leveren goede wetten op.”</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Wat bedoelt Erasmus daarmee volgens jou ? </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67661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24128" y="476672"/>
            <a:ext cx="2567372" cy="1960152"/>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Belasting</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1844824"/>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Erasmus heeft veel door heel Europa gereisd.    </a:t>
            </a:r>
          </a:p>
          <a:p>
            <a:pPr marL="355600" indent="-285750" eaLnBrk="1" fontAlgn="auto" hangingPunct="1">
              <a:spcBef>
                <a:spcPts val="0"/>
              </a:spcBef>
              <a:spcAft>
                <a:spcPts val="0"/>
              </a:spcAft>
              <a:defRPr/>
            </a:pPr>
            <a:r>
              <a:rPr lang="nl-NL" dirty="0">
                <a:solidFill>
                  <a:schemeClr val="tx1">
                    <a:lumMod val="75000"/>
                    <a:lumOff val="25000"/>
                  </a:schemeClr>
                </a:solidFill>
              </a:rPr>
              <a:t>Te paard, per boot en zelfs lopend. </a:t>
            </a:r>
          </a:p>
          <a:p>
            <a:pPr marL="355600" indent="-285750" eaLnBrk="1" fontAlgn="auto" hangingPunct="1">
              <a:spcBef>
                <a:spcPts val="0"/>
              </a:spcBef>
              <a:spcAft>
                <a:spcPts val="0"/>
              </a:spcAft>
              <a:defRPr/>
            </a:pPr>
            <a:r>
              <a:rPr lang="nl-NL" dirty="0">
                <a:solidFill>
                  <a:schemeClr val="tx1">
                    <a:lumMod val="75000"/>
                    <a:lumOff val="25000"/>
                  </a:schemeClr>
                </a:solidFill>
              </a:rPr>
              <a:t>Zo zag hij met eigen ogen hoe mensen leden onder slechte heersers. </a:t>
            </a:r>
          </a:p>
          <a:p>
            <a:pPr marL="69850" indent="0" eaLnBrk="1" fontAlgn="auto" hangingPunct="1">
              <a:spcBef>
                <a:spcPts val="0"/>
              </a:spcBef>
              <a:spcAft>
                <a:spcPts val="0"/>
              </a:spcAft>
              <a:buNone/>
              <a:defRPr/>
            </a:pPr>
            <a:endParaRPr lang="nl-NL" dirty="0">
              <a:solidFill>
                <a:srgbClr val="1E7F4B"/>
              </a:solidFill>
            </a:endParaRPr>
          </a:p>
          <a:p>
            <a:pPr marL="69850" indent="0" eaLnBrk="1" fontAlgn="auto" hangingPunct="1">
              <a:spcBef>
                <a:spcPts val="0"/>
              </a:spcBef>
              <a:spcAft>
                <a:spcPts val="0"/>
              </a:spcAft>
              <a:buNone/>
              <a:defRPr/>
            </a:pPr>
            <a:r>
              <a:rPr lang="nl-NL" dirty="0">
                <a:solidFill>
                  <a:srgbClr val="1E7F4B"/>
                </a:solidFill>
              </a:rPr>
              <a:t>“Toen ik door het land reisde, zag ik de armoede van de boeren, wiens enige bezit een koppel koeien was en die de grootste moeite hadden om hun gezin in leven te houden; per persoon eisten de belastingophalers van de paus een Dukaat!”</a:t>
            </a:r>
          </a:p>
          <a:p>
            <a:pPr marL="69850" indent="0" eaLnBrk="1" fontAlgn="auto" hangingPunct="1">
              <a:spcBef>
                <a:spcPts val="0"/>
              </a:spcBef>
              <a:spcAft>
                <a:spcPts val="0"/>
              </a:spcAft>
              <a:buNone/>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rgbClr val="1E7F4B"/>
              </a:solidFill>
            </a:endParaRPr>
          </a:p>
          <a:p>
            <a:pPr marL="355600" indent="-285750" eaLnBrk="1" fontAlgn="auto" hangingPunct="1">
              <a:spcBef>
                <a:spcPts val="0"/>
              </a:spcBef>
              <a:spcAft>
                <a:spcPts val="0"/>
              </a:spcAft>
              <a:defRPr/>
            </a:pPr>
            <a:r>
              <a:rPr lang="nl-NL" dirty="0">
                <a:solidFill>
                  <a:srgbClr val="009DD9"/>
                </a:solidFill>
              </a:rPr>
              <a:t>Wij betalen ook belasting, hoe rijker je bent, hoe meer belasting je betaalt. Wat vind je daarvan?</a:t>
            </a:r>
          </a:p>
          <a:p>
            <a:pPr marL="355600" indent="-285750" eaLnBrk="1" fontAlgn="auto" hangingPunct="1">
              <a:spcBef>
                <a:spcPts val="0"/>
              </a:spcBef>
              <a:spcAft>
                <a:spcPts val="0"/>
              </a:spcAft>
              <a:defRPr/>
            </a:pPr>
            <a:r>
              <a:rPr lang="nl-NL" dirty="0">
                <a:solidFill>
                  <a:srgbClr val="009DD9"/>
                </a:solidFill>
              </a:rPr>
              <a:t>Wat gebeurt er met het geld van de belasting? </a:t>
            </a:r>
          </a:p>
          <a:p>
            <a:pPr marL="355600" indent="-285750" eaLnBrk="1" fontAlgn="auto" hangingPunct="1">
              <a:spcBef>
                <a:spcPts val="0"/>
              </a:spcBef>
              <a:spcAft>
                <a:spcPts val="0"/>
              </a:spcAft>
              <a:defRPr/>
            </a:pPr>
            <a:r>
              <a:rPr lang="nl-NL" dirty="0">
                <a:solidFill>
                  <a:srgbClr val="009DD9"/>
                </a:solidFill>
              </a:rPr>
              <a:t>Noem zo veel mogelijk dingen op.</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413362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076056" y="-1611560"/>
            <a:ext cx="3168352" cy="3961837"/>
          </a:xfrm>
          <a:prstGeom prst="rect">
            <a:avLst/>
          </a:prstGeom>
        </p:spPr>
      </p:pic>
      <p:pic>
        <p:nvPicPr>
          <p:cNvPr id="5" name="Afbeelding 4">
            <a:extLst>
              <a:ext uri="{FF2B5EF4-FFF2-40B4-BE49-F238E27FC236}">
                <a16:creationId xmlns:a16="http://schemas.microsoft.com/office/drawing/2014/main" id="{6BDDFDBD-F8CA-35FB-9E78-1A95B8C2B30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164288" y="5157192"/>
            <a:ext cx="1728192" cy="1576975"/>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p:txBody>
          <a:bodyPr/>
          <a:lstStyle/>
          <a:p>
            <a:r>
              <a:rPr lang="nl-NL" altLang="nl-NL" dirty="0">
                <a:solidFill>
                  <a:schemeClr val="tx1">
                    <a:lumMod val="75000"/>
                    <a:lumOff val="25000"/>
                  </a:schemeClr>
                </a:solidFill>
              </a:rPr>
              <a:t>Dingen die Erasmus zelf heeft geschreven zijn </a:t>
            </a:r>
            <a:br>
              <a:rPr lang="nl-NL" altLang="nl-NL" dirty="0">
                <a:solidFill>
                  <a:schemeClr val="tx1">
                    <a:lumMod val="75000"/>
                    <a:lumOff val="25000"/>
                  </a:schemeClr>
                </a:solidFill>
              </a:rPr>
            </a:br>
            <a:r>
              <a:rPr lang="nl-NL" altLang="nl-NL" dirty="0">
                <a:solidFill>
                  <a:schemeClr val="tx1">
                    <a:lumMod val="75000"/>
                    <a:lumOff val="25000"/>
                  </a:schemeClr>
                </a:solidFill>
              </a:rPr>
              <a:t>in de tekst herkenbaar aan de donkergroene </a:t>
            </a:r>
            <a:br>
              <a:rPr lang="nl-NL" altLang="nl-NL" dirty="0">
                <a:solidFill>
                  <a:schemeClr val="tx1">
                    <a:lumMod val="75000"/>
                    <a:lumOff val="25000"/>
                  </a:schemeClr>
                </a:solidFill>
              </a:rPr>
            </a:br>
            <a:r>
              <a:rPr lang="nl-NL" altLang="nl-NL" dirty="0">
                <a:solidFill>
                  <a:schemeClr val="tx1">
                    <a:lumMod val="75000"/>
                    <a:lumOff val="25000"/>
                  </a:schemeClr>
                </a:solidFill>
              </a:rPr>
              <a:t>kleur. Zo dus:</a:t>
            </a:r>
            <a:br>
              <a:rPr lang="nl-NL" altLang="nl-NL" dirty="0">
                <a:solidFill>
                  <a:schemeClr val="tx1">
                    <a:lumMod val="75000"/>
                    <a:lumOff val="25000"/>
                  </a:schemeClr>
                </a:solidFill>
              </a:rPr>
            </a:br>
            <a:r>
              <a:rPr lang="nl-NL" altLang="nl-NL" i="1" dirty="0">
                <a:solidFill>
                  <a:srgbClr val="1E7F4B"/>
                </a:solidFill>
              </a:rPr>
              <a:t>Het onderwijs zal het begrip, de verdraagzaamheid en</a:t>
            </a:r>
            <a:br>
              <a:rPr lang="nl-NL" altLang="nl-NL" i="1" dirty="0">
                <a:solidFill>
                  <a:srgbClr val="1E7F4B"/>
                </a:solidFill>
              </a:rPr>
            </a:br>
            <a:r>
              <a:rPr lang="nl-NL" altLang="nl-NL" i="1" dirty="0">
                <a:solidFill>
                  <a:srgbClr val="1E7F4B"/>
                </a:solidFill>
              </a:rPr>
              <a:t>de vriendschap van alle landen, rassen of godsdienstige</a:t>
            </a:r>
            <a:br>
              <a:rPr lang="nl-NL" altLang="nl-NL" i="1" dirty="0">
                <a:solidFill>
                  <a:srgbClr val="1E7F4B"/>
                </a:solidFill>
              </a:rPr>
            </a:br>
            <a:r>
              <a:rPr lang="nl-NL" altLang="nl-NL" i="1" dirty="0">
                <a:solidFill>
                  <a:srgbClr val="1E7F4B"/>
                </a:solidFill>
              </a:rPr>
              <a:t>groepen bevorderen!</a:t>
            </a:r>
          </a:p>
          <a:p>
            <a:endParaRPr lang="nl-NL" altLang="nl-NL" i="1" dirty="0">
              <a:solidFill>
                <a:srgbClr val="1E7F4B"/>
              </a:solidFill>
            </a:endParaRPr>
          </a:p>
          <a:p>
            <a:r>
              <a:rPr lang="nl-NL" altLang="nl-NL" dirty="0">
                <a:solidFill>
                  <a:schemeClr val="tx1">
                    <a:lumMod val="75000"/>
                    <a:lumOff val="25000"/>
                  </a:schemeClr>
                </a:solidFill>
              </a:rPr>
              <a:t>Instructies aan de leerkracht staan in lichtgroen, bijv.:</a:t>
            </a:r>
            <a:br>
              <a:rPr lang="nl-NL" altLang="nl-NL" dirty="0">
                <a:solidFill>
                  <a:schemeClr val="tx1">
                    <a:lumMod val="75000"/>
                    <a:lumOff val="25000"/>
                  </a:schemeClr>
                </a:solidFill>
              </a:rPr>
            </a:br>
            <a:r>
              <a:rPr lang="nl-NL" altLang="nl-NL" dirty="0">
                <a:solidFill>
                  <a:srgbClr val="94C357"/>
                </a:solidFill>
              </a:rPr>
              <a:t>Bij deze sheet past actieve werkvorm “</a:t>
            </a:r>
            <a:r>
              <a:rPr lang="nl-NL" altLang="nl-NL" dirty="0" err="1">
                <a:solidFill>
                  <a:srgbClr val="94C357"/>
                </a:solidFill>
              </a:rPr>
              <a:t>xyz</a:t>
            </a:r>
            <a:r>
              <a:rPr lang="nl-NL" altLang="nl-NL" dirty="0">
                <a:solidFill>
                  <a:srgbClr val="94C357"/>
                </a:solidFill>
              </a:rPr>
              <a:t>”</a:t>
            </a:r>
          </a:p>
          <a:p>
            <a:endParaRPr lang="nl-NL" altLang="nl-NL" i="1" dirty="0">
              <a:solidFill>
                <a:srgbClr val="1E7F4B"/>
              </a:solidFill>
            </a:endParaRPr>
          </a:p>
          <a:p>
            <a:r>
              <a:rPr lang="nl-NL" altLang="nl-NL" dirty="0">
                <a:solidFill>
                  <a:schemeClr val="tx1">
                    <a:lumMod val="75000"/>
                    <a:lumOff val="25000"/>
                  </a:schemeClr>
                </a:solidFill>
              </a:rPr>
              <a:t>En het gaat om vraag en antwoord! Dialoog met de klas. Of liever: binnen de klas. Aan de hand van vragen.</a:t>
            </a:r>
          </a:p>
          <a:p>
            <a:r>
              <a:rPr lang="nl-NL" altLang="nl-NL" dirty="0">
                <a:solidFill>
                  <a:schemeClr val="tx1">
                    <a:lumMod val="75000"/>
                    <a:lumOff val="25000"/>
                  </a:schemeClr>
                </a:solidFill>
              </a:rPr>
              <a:t>Vragen zijn steeds blauw gekleurd. Zo dus:</a:t>
            </a:r>
            <a:br>
              <a:rPr lang="nl-NL" altLang="nl-NL" dirty="0">
                <a:solidFill>
                  <a:schemeClr val="tx1">
                    <a:lumMod val="75000"/>
                    <a:lumOff val="25000"/>
                  </a:schemeClr>
                </a:solidFill>
              </a:rPr>
            </a:br>
            <a:r>
              <a:rPr lang="nl-NL" altLang="nl-NL" dirty="0">
                <a:solidFill>
                  <a:srgbClr val="009DD9"/>
                </a:solidFill>
              </a:rPr>
              <a:t>Welke afspraken zijn daarvoor nodig?</a:t>
            </a:r>
          </a:p>
        </p:txBody>
      </p:sp>
    </p:spTree>
    <p:extLst>
      <p:ext uri="{BB962C8B-B14F-4D97-AF65-F5344CB8AC3E}">
        <p14:creationId xmlns:p14="http://schemas.microsoft.com/office/powerpoint/2010/main" val="266055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4478039-2C54-9833-5FD7-BD8FE1F06F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4008" y="476672"/>
            <a:ext cx="3625823" cy="268134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Waarvoor?</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6696744" cy="374441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Belastinggeld is voor de dingen die je niet in je eentje kunt regelen en betalen. Voor het “algemeen belang”.</a:t>
            </a:r>
          </a:p>
          <a:p>
            <a:pPr marL="69850" indent="0" eaLnBrk="1" fontAlgn="auto" hangingPunct="1">
              <a:spcBef>
                <a:spcPts val="0"/>
              </a:spcBef>
              <a:spcAft>
                <a:spcPts val="0"/>
              </a:spcAft>
              <a:buNone/>
              <a:defRPr/>
            </a:pPr>
            <a:r>
              <a:rPr lang="nl-NL" dirty="0">
                <a:solidFill>
                  <a:schemeClr val="tx1">
                    <a:lumMod val="75000"/>
                    <a:lumOff val="25000"/>
                  </a:schemeClr>
                </a:solidFill>
              </a:rPr>
              <a:t>       </a:t>
            </a:r>
          </a:p>
          <a:p>
            <a:pPr marL="355600" indent="-285750" eaLnBrk="1" fontAlgn="auto" hangingPunct="1">
              <a:spcBef>
                <a:spcPts val="0"/>
              </a:spcBef>
              <a:spcAft>
                <a:spcPts val="0"/>
              </a:spcAft>
              <a:defRPr/>
            </a:pPr>
            <a:r>
              <a:rPr lang="nl-NL" dirty="0">
                <a:solidFill>
                  <a:schemeClr val="tx1">
                    <a:lumMod val="75000"/>
                    <a:lumOff val="25000"/>
                  </a:schemeClr>
                </a:solidFill>
              </a:rPr>
              <a:t>Zoals wegen, musea, ziekenhuizen, vuilophalers, politie, brandweer, leger, scholen, gevangenissen, regering, universiteiten enz.</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rgbClr val="1E7F4B"/>
                </a:solidFill>
              </a:rPr>
              <a:t>“Niemand wordt voor zichzelf geboren.”</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Denk niet alleen aan jezelf. Jij kunt                                          ook iets doen voor het algemeen belang.</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755650" lvl="1" eaLnBrk="1" fontAlgn="auto" hangingPunct="1">
              <a:spcBef>
                <a:spcPts val="0"/>
              </a:spcBef>
              <a:spcAft>
                <a:spcPts val="0"/>
              </a:spcAft>
              <a:defRPr/>
            </a:pPr>
            <a:r>
              <a:rPr lang="nl-NL" sz="1800" dirty="0">
                <a:solidFill>
                  <a:srgbClr val="009DD9"/>
                </a:solidFill>
              </a:rPr>
              <a:t>Wat doe jij weleens voor anderen?</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411347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4478039-2C54-9833-5FD7-BD8FE1F06FE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860032" y="404664"/>
            <a:ext cx="3384376" cy="199002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In het jaar 1500 </a:t>
            </a:r>
            <a:br>
              <a:rPr lang="nl-NL" altLang="nl-NL" dirty="0"/>
            </a:br>
            <a:r>
              <a:rPr lang="nl-NL" altLang="nl-NL" dirty="0"/>
              <a:t>was Normaal:</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060848"/>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Meisjes mochten niet naar school</a:t>
            </a:r>
          </a:p>
          <a:p>
            <a:pPr marL="355600" indent="-285750" eaLnBrk="1" fontAlgn="auto" hangingPunct="1">
              <a:spcBef>
                <a:spcPts val="0"/>
              </a:spcBef>
              <a:spcAft>
                <a:spcPts val="0"/>
              </a:spcAft>
              <a:defRPr/>
            </a:pPr>
            <a:r>
              <a:rPr lang="nl-NL" dirty="0">
                <a:solidFill>
                  <a:schemeClr val="tx1">
                    <a:lumMod val="75000"/>
                    <a:lumOff val="25000"/>
                  </a:schemeClr>
                </a:solidFill>
              </a:rPr>
              <a:t>Kinderarbeid</a:t>
            </a:r>
          </a:p>
          <a:p>
            <a:pPr marL="355600" indent="-285750" eaLnBrk="1" fontAlgn="auto" hangingPunct="1">
              <a:spcBef>
                <a:spcPts val="0"/>
              </a:spcBef>
              <a:spcAft>
                <a:spcPts val="0"/>
              </a:spcAft>
              <a:defRPr/>
            </a:pPr>
            <a:r>
              <a:rPr lang="nl-NL" dirty="0">
                <a:solidFill>
                  <a:schemeClr val="tx1">
                    <a:lumMod val="75000"/>
                    <a:lumOff val="25000"/>
                  </a:schemeClr>
                </a:solidFill>
              </a:rPr>
              <a:t>Slavernij</a:t>
            </a:r>
          </a:p>
          <a:p>
            <a:pPr marL="355600" indent="-285750" eaLnBrk="1" fontAlgn="auto" hangingPunct="1">
              <a:spcBef>
                <a:spcPts val="0"/>
              </a:spcBef>
              <a:spcAft>
                <a:spcPts val="0"/>
              </a:spcAft>
              <a:defRPr/>
            </a:pPr>
            <a:r>
              <a:rPr lang="nl-NL" dirty="0">
                <a:solidFill>
                  <a:schemeClr val="tx1">
                    <a:lumMod val="75000"/>
                    <a:lumOff val="25000"/>
                  </a:schemeClr>
                </a:solidFill>
              </a:rPr>
              <a:t>Lijfstraffen en zelfs de doodstraf</a:t>
            </a:r>
          </a:p>
          <a:p>
            <a:pPr marL="355600" indent="-285750" eaLnBrk="1" fontAlgn="auto" hangingPunct="1">
              <a:spcBef>
                <a:spcPts val="0"/>
              </a:spcBef>
              <a:spcAft>
                <a:spcPts val="0"/>
              </a:spcAft>
              <a:defRPr/>
            </a:pPr>
            <a:r>
              <a:rPr lang="nl-NL" dirty="0">
                <a:solidFill>
                  <a:schemeClr val="tx1">
                    <a:lumMod val="75000"/>
                    <a:lumOff val="25000"/>
                  </a:schemeClr>
                </a:solidFill>
              </a:rPr>
              <a:t>Meisjes mochten niet sporten</a:t>
            </a:r>
          </a:p>
          <a:p>
            <a:pPr marL="355600" indent="-285750" eaLnBrk="1" fontAlgn="auto" hangingPunct="1">
              <a:spcBef>
                <a:spcPts val="0"/>
              </a:spcBef>
              <a:spcAft>
                <a:spcPts val="0"/>
              </a:spcAft>
              <a:defRPr/>
            </a:pPr>
            <a:r>
              <a:rPr lang="nl-NL" dirty="0">
                <a:solidFill>
                  <a:schemeClr val="tx1">
                    <a:lumMod val="75000"/>
                    <a:lumOff val="25000"/>
                  </a:schemeClr>
                </a:solidFill>
              </a:rPr>
              <a:t>De koning was de baas over iedereen</a:t>
            </a:r>
          </a:p>
          <a:p>
            <a:pPr marL="355600" indent="-285750" eaLnBrk="1" fontAlgn="auto" hangingPunct="1">
              <a:spcBef>
                <a:spcPts val="0"/>
              </a:spcBef>
              <a:spcAft>
                <a:spcPts val="0"/>
              </a:spcAft>
              <a:defRPr/>
            </a:pPr>
            <a:r>
              <a:rPr lang="nl-NL" dirty="0">
                <a:solidFill>
                  <a:schemeClr val="tx1">
                    <a:lumMod val="75000"/>
                    <a:lumOff val="25000"/>
                  </a:schemeClr>
                </a:solidFill>
              </a:rPr>
              <a:t>Er waren hier maar twee geloven, christenen en joden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3057A1"/>
                </a:solidFill>
              </a:rPr>
              <a:t>“Normaal” is waar </a:t>
            </a:r>
            <a:r>
              <a:rPr lang="nl-NL" i="1" dirty="0">
                <a:solidFill>
                  <a:srgbClr val="3057A1"/>
                </a:solidFill>
              </a:rPr>
              <a:t>jij</a:t>
            </a:r>
            <a:r>
              <a:rPr lang="nl-NL" dirty="0">
                <a:solidFill>
                  <a:srgbClr val="3057A1"/>
                </a:solidFill>
              </a:rPr>
              <a:t> aan gewend bent,</a:t>
            </a:r>
          </a:p>
          <a:p>
            <a:pPr marL="69850" indent="0" eaLnBrk="1" fontAlgn="auto" hangingPunct="1">
              <a:spcBef>
                <a:spcPts val="0"/>
              </a:spcBef>
              <a:spcAft>
                <a:spcPts val="0"/>
              </a:spcAft>
              <a:buNone/>
              <a:defRPr/>
            </a:pPr>
            <a:r>
              <a:rPr lang="nl-NL" dirty="0">
                <a:solidFill>
                  <a:srgbClr val="3057A1"/>
                </a:solidFill>
              </a:rPr>
              <a:t>              in jouw tijd, jouw land, jouw gezin.</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4114676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042B75C-AF35-4079-A7D3-590220E72C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8104" y="332656"/>
            <a:ext cx="2880320" cy="194421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Nu is normaal:</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827584" y="1844824"/>
            <a:ext cx="6696744" cy="446449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Alle kinderen kunnen naar school </a:t>
            </a:r>
          </a:p>
          <a:p>
            <a:pPr marL="355600" indent="-285750" eaLnBrk="1" fontAlgn="auto" hangingPunct="1">
              <a:spcBef>
                <a:spcPts val="0"/>
              </a:spcBef>
              <a:spcAft>
                <a:spcPts val="0"/>
              </a:spcAft>
              <a:defRPr/>
            </a:pPr>
            <a:r>
              <a:rPr lang="nl-NL" dirty="0">
                <a:solidFill>
                  <a:schemeClr val="tx1">
                    <a:lumMod val="75000"/>
                    <a:lumOff val="25000"/>
                  </a:schemeClr>
                </a:solidFill>
              </a:rPr>
              <a:t>Er zijn geen lijfstraffen of doodstraf meer</a:t>
            </a:r>
          </a:p>
          <a:p>
            <a:pPr marL="355600" indent="-285750" eaLnBrk="1" fontAlgn="auto" hangingPunct="1">
              <a:spcBef>
                <a:spcPts val="0"/>
              </a:spcBef>
              <a:spcAft>
                <a:spcPts val="0"/>
              </a:spcAft>
              <a:defRPr/>
            </a:pPr>
            <a:r>
              <a:rPr lang="nl-NL" dirty="0">
                <a:solidFill>
                  <a:schemeClr val="tx1">
                    <a:lumMod val="75000"/>
                    <a:lumOff val="25000"/>
                  </a:schemeClr>
                </a:solidFill>
              </a:rPr>
              <a:t>De slavernij is afgeschaft</a:t>
            </a:r>
          </a:p>
          <a:p>
            <a:pPr marL="355600" indent="-285750" eaLnBrk="1" fontAlgn="auto" hangingPunct="1">
              <a:spcBef>
                <a:spcPts val="0"/>
              </a:spcBef>
              <a:spcAft>
                <a:spcPts val="0"/>
              </a:spcAft>
              <a:defRPr/>
            </a:pPr>
            <a:r>
              <a:rPr lang="nl-NL" dirty="0">
                <a:solidFill>
                  <a:schemeClr val="tx1">
                    <a:lumMod val="75000"/>
                    <a:lumOff val="25000"/>
                  </a:schemeClr>
                </a:solidFill>
              </a:rPr>
              <a:t>Er zijn heel veel geloven: christendom, islam, boeddhisme, hindoeïsme, enzovoorts</a:t>
            </a:r>
          </a:p>
          <a:p>
            <a:pPr marL="355600" indent="-285750" eaLnBrk="1" fontAlgn="auto" hangingPunct="1">
              <a:spcBef>
                <a:spcPts val="0"/>
              </a:spcBef>
              <a:spcAft>
                <a:spcPts val="0"/>
              </a:spcAft>
              <a:defRPr/>
            </a:pPr>
            <a:r>
              <a:rPr lang="nl-NL" dirty="0">
                <a:solidFill>
                  <a:schemeClr val="tx1">
                    <a:lumMod val="75000"/>
                    <a:lumOff val="25000"/>
                  </a:schemeClr>
                </a:solidFill>
              </a:rPr>
              <a:t>We leven in een “democratie” - iedereen mag stemmen en meebeslissen over hoe het gaat in ons land</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3057A1"/>
                </a:solidFill>
              </a:rPr>
              <a:t>Er worden dus steeds nieuwe afspraken, regels en wetten gemaakt, over onze rechten en plichten. </a:t>
            </a:r>
            <a:r>
              <a:rPr lang="nl-NL" dirty="0">
                <a:solidFill>
                  <a:srgbClr val="009DD9"/>
                </a:solidFill>
              </a:rPr>
              <a:t>Wat zijn jouw rechten? (wat je mag) En plichten? (wat je moet) </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Welke afspraak, regel of wet is volgens jou echt             belangrijk en waarom? </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773130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A54C7D9-D13C-DC83-6007-F9893E039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2200" y="692696"/>
            <a:ext cx="1296144" cy="1296144"/>
          </a:xfrm>
          <a:prstGeom prst="rect">
            <a:avLst/>
          </a:prstGeom>
        </p:spPr>
      </p:pic>
      <p:pic>
        <p:nvPicPr>
          <p:cNvPr id="9" name="irc_mi" descr="Afbeeldingsresultaat voor vuurwerkverbod">
            <a:hlinkClick r:id="rId3"/>
            <a:extLst>
              <a:ext uri="{FF2B5EF4-FFF2-40B4-BE49-F238E27FC236}">
                <a16:creationId xmlns:a16="http://schemas.microsoft.com/office/drawing/2014/main" id="{EEF51C8D-6B5A-4C89-F9D1-F04297132A3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240" y="5085184"/>
            <a:ext cx="2162687" cy="129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1CF1D1EC-0310-6111-37CC-59F74BFE1A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Normaal in de toekomst?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11560" y="2204864"/>
            <a:ext cx="7488832" cy="4125193"/>
          </a:xfrm>
        </p:spPr>
        <p:txBody>
          <a:bodyPr/>
          <a:lstStyle/>
          <a:p>
            <a:endParaRPr lang="nl-NL" dirty="0">
              <a:solidFill>
                <a:schemeClr val="tx1">
                  <a:lumMod val="75000"/>
                  <a:lumOff val="25000"/>
                </a:schemeClr>
              </a:solidFill>
            </a:endParaRPr>
          </a:p>
          <a:p>
            <a:r>
              <a:rPr lang="nl-NL" dirty="0">
                <a:solidFill>
                  <a:schemeClr val="tx1">
                    <a:lumMod val="75000"/>
                    <a:lumOff val="25000"/>
                  </a:schemeClr>
                </a:solidFill>
              </a:rPr>
              <a:t>We vinden nu dat je niet meer overal mag roken. </a:t>
            </a:r>
          </a:p>
          <a:p>
            <a:r>
              <a:rPr lang="nl-NL" dirty="0">
                <a:solidFill>
                  <a:schemeClr val="tx1">
                    <a:lumMod val="75000"/>
                    <a:lumOff val="25000"/>
                  </a:schemeClr>
                </a:solidFill>
              </a:rPr>
              <a:t>We vinden nu dat circussen geen dieren meer mogen gebruiken. </a:t>
            </a:r>
          </a:p>
          <a:p>
            <a:r>
              <a:rPr lang="nl-NL" dirty="0">
                <a:solidFill>
                  <a:schemeClr val="tx1">
                    <a:lumMod val="75000"/>
                    <a:lumOff val="25000"/>
                  </a:schemeClr>
                </a:solidFill>
              </a:rPr>
              <a:t>Homoparen mogen trouwen.</a:t>
            </a:r>
          </a:p>
          <a:p>
            <a:r>
              <a:rPr lang="nl-NL" dirty="0">
                <a:solidFill>
                  <a:schemeClr val="tx1">
                    <a:lumMod val="75000"/>
                    <a:lumOff val="25000"/>
                  </a:schemeClr>
                </a:solidFill>
              </a:rPr>
              <a:t>Meisjes mogen voetballen, zelfs wedstrijden. </a:t>
            </a:r>
          </a:p>
          <a:p>
            <a:r>
              <a:rPr lang="nl-NL" dirty="0">
                <a:solidFill>
                  <a:schemeClr val="tx1">
                    <a:lumMod val="75000"/>
                    <a:lumOff val="25000"/>
                  </a:schemeClr>
                </a:solidFill>
              </a:rPr>
              <a:t>Eerst mocht je overal vuurwerk afsteken, daar denken veel mensen nu heel anders over.</a:t>
            </a:r>
          </a:p>
          <a:p>
            <a:endParaRPr lang="nl-NL" dirty="0">
              <a:solidFill>
                <a:schemeClr val="tx1">
                  <a:lumMod val="75000"/>
                  <a:lumOff val="25000"/>
                </a:schemeClr>
              </a:solidFill>
            </a:endParaRPr>
          </a:p>
          <a:p>
            <a:r>
              <a:rPr lang="nl-NL" dirty="0">
                <a:solidFill>
                  <a:srgbClr val="009DD9"/>
                </a:solidFill>
              </a:rPr>
              <a:t>Kun je nog wel zeggen: “Doe normaal”??</a:t>
            </a:r>
          </a:p>
        </p:txBody>
      </p:sp>
      <p:sp>
        <p:nvSpPr>
          <p:cNvPr id="5" name="Tekstvak 4">
            <a:extLst>
              <a:ext uri="{FF2B5EF4-FFF2-40B4-BE49-F238E27FC236}">
                <a16:creationId xmlns:a16="http://schemas.microsoft.com/office/drawing/2014/main" id="{9A145B52-6D77-DC1B-9343-518C1D4B199B}"/>
              </a:ext>
            </a:extLst>
          </p:cNvPr>
          <p:cNvSpPr txBox="1"/>
          <p:nvPr/>
        </p:nvSpPr>
        <p:spPr>
          <a:xfrm>
            <a:off x="683568" y="1628800"/>
            <a:ext cx="5112568" cy="1200329"/>
          </a:xfrm>
          <a:prstGeom prst="rect">
            <a:avLst/>
          </a:prstGeom>
          <a:noFill/>
        </p:spPr>
        <p:txBody>
          <a:bodyPr wrap="square" rtlCol="0">
            <a:spAutoFit/>
          </a:bodyPr>
          <a:lstStyle/>
          <a:p>
            <a:r>
              <a:rPr lang="nl-NL" sz="1800" dirty="0">
                <a:solidFill>
                  <a:schemeClr val="tx1">
                    <a:lumMod val="75000"/>
                    <a:lumOff val="25000"/>
                  </a:schemeClr>
                </a:solidFill>
                <a:latin typeface="+mn-lt"/>
              </a:rPr>
              <a:t>Die veranderingen gaan maar door, dingen die eerst gewoon waren zijn nu verboden. </a:t>
            </a:r>
          </a:p>
          <a:p>
            <a:r>
              <a:rPr lang="nl-NL" sz="1800" dirty="0">
                <a:solidFill>
                  <a:schemeClr val="tx1">
                    <a:lumMod val="75000"/>
                    <a:lumOff val="25000"/>
                  </a:schemeClr>
                </a:solidFill>
                <a:latin typeface="+mn-lt"/>
              </a:rPr>
              <a:t>En dingen die verboden waren zijn nu gewoon</a:t>
            </a:r>
          </a:p>
          <a:p>
            <a:endParaRPr lang="nl-NL" sz="1800" dirty="0">
              <a:latin typeface="+mn-lt"/>
            </a:endParaRPr>
          </a:p>
        </p:txBody>
      </p:sp>
      <p:pic>
        <p:nvPicPr>
          <p:cNvPr id="11" name="Picture 8" descr="Gerelateerde afbeelding">
            <a:hlinkClick r:id="rId6"/>
            <a:extLst>
              <a:ext uri="{FF2B5EF4-FFF2-40B4-BE49-F238E27FC236}">
                <a16:creationId xmlns:a16="http://schemas.microsoft.com/office/drawing/2014/main" id="{47205D0B-D936-575F-63F7-9B50EB20946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67944" y="3284984"/>
            <a:ext cx="864096" cy="55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167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042B75C-AF35-4079-A7D3-590220E72CA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52120" y="116632"/>
            <a:ext cx="2736304" cy="410445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Alles verandert</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827584" y="1844824"/>
            <a:ext cx="6696744" cy="3384376"/>
          </a:xfrm>
        </p:spPr>
        <p:txBody>
          <a:bodyPr/>
          <a:lstStyle/>
          <a:p>
            <a:r>
              <a:rPr lang="nl-NL" altLang="nl-NL" dirty="0"/>
              <a:t>Er zijn veranderingen om ons heen.</a:t>
            </a:r>
          </a:p>
          <a:p>
            <a:r>
              <a:rPr lang="nl-NL" altLang="nl-NL" dirty="0"/>
              <a:t>En veranderingen in hoe we over dingen denken.</a:t>
            </a:r>
          </a:p>
          <a:p>
            <a:r>
              <a:rPr lang="nl-NL" altLang="nl-NL" dirty="0"/>
              <a:t>Soms verander je van mening, omdat iemand met goede argumenten komt. </a:t>
            </a:r>
          </a:p>
          <a:p>
            <a:r>
              <a:rPr lang="nl-NL" altLang="nl-NL" dirty="0"/>
              <a:t>Of door iets dat je meemaakt, of gewoon omdat je ouder bent geworden.</a:t>
            </a:r>
          </a:p>
          <a:p>
            <a:endParaRPr lang="nl-NL" altLang="nl-NL" dirty="0">
              <a:solidFill>
                <a:srgbClr val="FF0000"/>
              </a:solidFill>
            </a:endParaRPr>
          </a:p>
          <a:p>
            <a:r>
              <a:rPr lang="nl-NL" altLang="nl-NL" dirty="0">
                <a:solidFill>
                  <a:srgbClr val="009DD9"/>
                </a:solidFill>
              </a:rPr>
              <a:t>Waar ben jij de laatste tijd anders over gaan denken?</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284638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042B75C-AF35-4079-A7D3-590220E72CA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24128" y="-747464"/>
            <a:ext cx="2592288" cy="3888432"/>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Kijk in je glazen bol</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827584" y="2276872"/>
            <a:ext cx="6696744" cy="3384376"/>
          </a:xfrm>
        </p:spPr>
        <p:txBody>
          <a:bodyPr/>
          <a:lstStyle/>
          <a:p>
            <a:r>
              <a:rPr lang="nl-NL" altLang="nl-NL" dirty="0">
                <a:solidFill>
                  <a:srgbClr val="009DD9"/>
                </a:solidFill>
              </a:rPr>
              <a:t>Wat denk je dat we over 10 jaar niet meer normaal zullen vinden? Of juist wel?</a:t>
            </a:r>
          </a:p>
          <a:p>
            <a:endParaRPr lang="nl-NL" altLang="nl-NL" dirty="0">
              <a:solidFill>
                <a:srgbClr val="009DD9"/>
              </a:solidFill>
            </a:endParaRPr>
          </a:p>
          <a:p>
            <a:r>
              <a:rPr lang="nl-NL" altLang="nl-NL" dirty="0">
                <a:solidFill>
                  <a:srgbClr val="009DD9"/>
                </a:solidFill>
              </a:rPr>
              <a:t>En welke dingen vinden we over 500 jaar echt niet meer normaal? </a:t>
            </a:r>
          </a:p>
          <a:p>
            <a:endParaRPr lang="nl-NL" altLang="nl-NL" dirty="0"/>
          </a:p>
          <a:p>
            <a:pPr marL="0" indent="0">
              <a:buNone/>
            </a:pPr>
            <a:r>
              <a:rPr lang="nl-NL" altLang="nl-NL" dirty="0">
                <a:solidFill>
                  <a:srgbClr val="94C357"/>
                </a:solidFill>
              </a:rPr>
              <a:t>Denk er eerst zelf over na, eventueel in groepjes. </a:t>
            </a:r>
          </a:p>
          <a:p>
            <a:pPr marL="0" indent="0">
              <a:buNone/>
            </a:pPr>
            <a:r>
              <a:rPr lang="nl-NL" altLang="nl-NL" dirty="0">
                <a:solidFill>
                  <a:srgbClr val="94C357"/>
                </a:solidFill>
              </a:rPr>
              <a:t>Ga dan pas naar het volgende sheet.</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323251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042B75C-AF35-4079-A7D3-590220E72CA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52120" y="476672"/>
            <a:ext cx="2592288" cy="324036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Denk aan: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1772816"/>
            <a:ext cx="6696744" cy="3960440"/>
          </a:xfrm>
        </p:spPr>
        <p:txBody>
          <a:bodyPr/>
          <a:lstStyle/>
          <a:p>
            <a:r>
              <a:rPr lang="nl-NL" altLang="nl-NL" dirty="0">
                <a:solidFill>
                  <a:srgbClr val="009DD9"/>
                </a:solidFill>
              </a:rPr>
              <a:t>Gaan we in het jaar 2500 nog wel naar school?</a:t>
            </a:r>
          </a:p>
          <a:p>
            <a:r>
              <a:rPr lang="nl-NL" altLang="nl-NL" dirty="0">
                <a:solidFill>
                  <a:srgbClr val="009DD9"/>
                </a:solidFill>
              </a:rPr>
              <a:t>Hoe leren we dan?</a:t>
            </a:r>
          </a:p>
          <a:p>
            <a:r>
              <a:rPr lang="nl-NL" altLang="nl-NL" dirty="0">
                <a:solidFill>
                  <a:srgbClr val="009DD9"/>
                </a:solidFill>
              </a:rPr>
              <a:t>Zijn er dan nog landen, met grenzen?</a:t>
            </a:r>
          </a:p>
          <a:p>
            <a:r>
              <a:rPr lang="nl-NL" altLang="nl-NL" dirty="0">
                <a:solidFill>
                  <a:srgbClr val="009DD9"/>
                </a:solidFill>
              </a:rPr>
              <a:t>Hoe reizen we dan?                                                                  </a:t>
            </a:r>
          </a:p>
          <a:p>
            <a:r>
              <a:rPr lang="nl-NL" altLang="nl-NL" dirty="0">
                <a:solidFill>
                  <a:srgbClr val="009DD9"/>
                </a:solidFill>
              </a:rPr>
              <a:t>Hebben we dan nog straffen? </a:t>
            </a:r>
          </a:p>
          <a:p>
            <a:r>
              <a:rPr lang="nl-NL" altLang="nl-NL" dirty="0">
                <a:solidFill>
                  <a:srgbClr val="009DD9"/>
                </a:solidFill>
              </a:rPr>
              <a:t>Hebben we dan nog een geloof? </a:t>
            </a:r>
          </a:p>
          <a:p>
            <a:r>
              <a:rPr lang="nl-NL" altLang="nl-NL" dirty="0">
                <a:solidFill>
                  <a:srgbClr val="009DD9"/>
                </a:solidFill>
              </a:rPr>
              <a:t>Eten we dan nog vlees? Van dieren, of kunstvlees?	</a:t>
            </a:r>
          </a:p>
          <a:p>
            <a:r>
              <a:rPr lang="nl-NL" altLang="nl-NL" dirty="0">
                <a:solidFill>
                  <a:srgbClr val="009DD9"/>
                </a:solidFill>
              </a:rPr>
              <a:t>Mogen mensen dan nog huisdieren hebben? </a:t>
            </a:r>
          </a:p>
          <a:p>
            <a:r>
              <a:rPr lang="nl-NL" altLang="nl-NL" dirty="0">
                <a:solidFill>
                  <a:srgbClr val="009DD9"/>
                </a:solidFill>
              </a:rPr>
              <a:t>Is dat zielig voor een hond, een kat of een vis; de hele dag thuis zitten?</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643816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2</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304050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530BF74-201E-492E-85A8-ADF8965C3147}"/>
              </a:ext>
            </a:extLst>
          </p:cNvPr>
          <p:cNvPicPr>
            <a:picLocks noChangeAspect="1"/>
          </p:cNvPicPr>
          <p:nvPr/>
        </p:nvPicPr>
        <p:blipFill>
          <a:blip r:embed="rId2"/>
          <a:stretch>
            <a:fillRect/>
          </a:stretch>
        </p:blipFill>
        <p:spPr>
          <a:xfrm>
            <a:off x="5652120" y="405250"/>
            <a:ext cx="2761727" cy="3907875"/>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5" name="Afbeelding 4" descr="Afbeelding met tekst, pentekening&#10;&#10;Automatisch gegenereerde beschrijving">
            <a:extLst>
              <a:ext uri="{FF2B5EF4-FFF2-40B4-BE49-F238E27FC236}">
                <a16:creationId xmlns:a16="http://schemas.microsoft.com/office/drawing/2014/main" id="{6BDDFDBD-F8CA-35FB-9E78-1A95B8C2B3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0232" y="5024682"/>
            <a:ext cx="2376264" cy="2254404"/>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Basisvaardigheden Les 1</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p:txBody>
          <a:bodyPr/>
          <a:lstStyle/>
          <a:p>
            <a:r>
              <a:rPr lang="nl-NL" altLang="nl-NL" dirty="0">
                <a:solidFill>
                  <a:schemeClr val="tx1">
                    <a:lumMod val="75000"/>
                    <a:lumOff val="25000"/>
                  </a:schemeClr>
                </a:solidFill>
              </a:rPr>
              <a:t>Een woelige tijd !</a:t>
            </a:r>
            <a:endParaRPr lang="nl-NL" altLang="nl-NL" i="1" dirty="0">
              <a:solidFill>
                <a:srgbClr val="1E7F4B"/>
              </a:solidFill>
            </a:endParaRPr>
          </a:p>
          <a:p>
            <a:endParaRPr lang="nl-NL" altLang="nl-NL" i="1" dirty="0">
              <a:solidFill>
                <a:srgbClr val="1E7F4B"/>
              </a:solidFill>
            </a:endParaRPr>
          </a:p>
          <a:p>
            <a:r>
              <a:rPr lang="nl-NL" altLang="nl-NL" dirty="0">
                <a:solidFill>
                  <a:schemeClr val="tx1">
                    <a:lumMod val="75000"/>
                    <a:lumOff val="25000"/>
                  </a:schemeClr>
                </a:solidFill>
              </a:rPr>
              <a:t>Godsdiensten</a:t>
            </a:r>
            <a:endParaRPr lang="nl-NL" altLang="nl-NL" dirty="0">
              <a:solidFill>
                <a:srgbClr val="94C357"/>
              </a:solidFill>
            </a:endParaRPr>
          </a:p>
          <a:p>
            <a:endParaRPr lang="nl-NL" altLang="nl-NL" i="1" dirty="0">
              <a:solidFill>
                <a:srgbClr val="1E7F4B"/>
              </a:solidFill>
            </a:endParaRPr>
          </a:p>
          <a:p>
            <a:r>
              <a:rPr lang="nl-NL" altLang="nl-NL" dirty="0">
                <a:solidFill>
                  <a:schemeClr val="tx1">
                    <a:lumMod val="75000"/>
                    <a:lumOff val="25000"/>
                  </a:schemeClr>
                </a:solidFill>
              </a:rPr>
              <a:t>Meningen, feiten en argumenten</a:t>
            </a:r>
          </a:p>
          <a:p>
            <a:endParaRPr lang="nl-NL" altLang="nl-NL" dirty="0">
              <a:solidFill>
                <a:schemeClr val="tx1">
                  <a:lumMod val="75000"/>
                  <a:lumOff val="25000"/>
                </a:schemeClr>
              </a:solidFill>
            </a:endParaRPr>
          </a:p>
          <a:p>
            <a:r>
              <a:rPr lang="nl-NL" altLang="nl-NL" dirty="0">
                <a:solidFill>
                  <a:schemeClr val="tx1">
                    <a:lumMod val="75000"/>
                    <a:lumOff val="25000"/>
                  </a:schemeClr>
                </a:solidFill>
              </a:rPr>
              <a:t>Samen Leven</a:t>
            </a:r>
            <a:endParaRPr lang="nl-NL" altLang="nl-NL" dirty="0">
              <a:solidFill>
                <a:srgbClr val="009DD9"/>
              </a:solidFill>
            </a:endParaRPr>
          </a:p>
        </p:txBody>
      </p:sp>
    </p:spTree>
    <p:extLst>
      <p:ext uri="{BB962C8B-B14F-4D97-AF65-F5344CB8AC3E}">
        <p14:creationId xmlns:p14="http://schemas.microsoft.com/office/powerpoint/2010/main" val="167685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B35BF40A-1F86-EF7E-D714-E748AB136B1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444208" y="5013176"/>
            <a:ext cx="2646389" cy="1656184"/>
          </a:xfrm>
          <a:prstGeom prst="rect">
            <a:avLst/>
          </a:prstGeom>
        </p:spPr>
      </p:pic>
      <p:pic>
        <p:nvPicPr>
          <p:cNvPr id="15" name="Afbeelding 14">
            <a:extLst>
              <a:ext uri="{FF2B5EF4-FFF2-40B4-BE49-F238E27FC236}">
                <a16:creationId xmlns:a16="http://schemas.microsoft.com/office/drawing/2014/main" id="{E19C923E-CB5B-AC54-CFCF-F41C2890E8F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516071" y="476672"/>
            <a:ext cx="3134667" cy="1800199"/>
          </a:xfrm>
          <a:prstGeom prst="rect">
            <a:avLst/>
          </a:prstGeom>
        </p:spPr>
      </p:pic>
      <p:pic>
        <p:nvPicPr>
          <p:cNvPr id="7" name="Afbeelding 6">
            <a:extLst>
              <a:ext uri="{FF2B5EF4-FFF2-40B4-BE49-F238E27FC236}">
                <a16:creationId xmlns:a16="http://schemas.microsoft.com/office/drawing/2014/main" id="{1CF1D1EC-0310-6111-37CC-59F74BFE1A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Een wilde tijd !</a:t>
            </a:r>
            <a:br>
              <a:rPr lang="nl-NL" dirty="0"/>
            </a:br>
            <a:r>
              <a:rPr lang="nl-NL" dirty="0"/>
              <a:t>Rond het jaar 1500</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p:txBody>
          <a:bodyPr/>
          <a:lstStyle/>
          <a:p>
            <a:r>
              <a:rPr lang="nl-NL" dirty="0">
                <a:solidFill>
                  <a:schemeClr val="tx1">
                    <a:lumMod val="75000"/>
                    <a:lumOff val="25000"/>
                  </a:schemeClr>
                </a:solidFill>
              </a:rPr>
              <a:t>De koning en de kerkleiders hadden alle macht.  Gewone mensen hadden niks te vertellen.</a:t>
            </a:r>
          </a:p>
          <a:p>
            <a:endParaRPr lang="nl-NL" sz="400" dirty="0">
              <a:solidFill>
                <a:schemeClr val="tx1">
                  <a:lumMod val="75000"/>
                  <a:lumOff val="25000"/>
                </a:schemeClr>
              </a:solidFill>
            </a:endParaRPr>
          </a:p>
          <a:p>
            <a:r>
              <a:rPr lang="nl-NL" dirty="0">
                <a:solidFill>
                  <a:schemeClr val="tx1">
                    <a:lumMod val="75000"/>
                    <a:lumOff val="25000"/>
                  </a:schemeClr>
                </a:solidFill>
              </a:rPr>
              <a:t>Er waren ook grote veranderingen, zoals de boekdrukkunst (in plaats van handgeschreven boeken). Ineens kon iedereen boeken lezen. </a:t>
            </a:r>
          </a:p>
          <a:p>
            <a:endParaRPr lang="nl-NL" dirty="0">
              <a:solidFill>
                <a:schemeClr val="tx1">
                  <a:lumMod val="75000"/>
                  <a:lumOff val="25000"/>
                </a:schemeClr>
              </a:solidFill>
            </a:endParaRPr>
          </a:p>
          <a:p>
            <a:r>
              <a:rPr lang="nl-NL" dirty="0">
                <a:solidFill>
                  <a:schemeClr val="tx1">
                    <a:lumMod val="75000"/>
                    <a:lumOff val="25000"/>
                  </a:schemeClr>
                </a:solidFill>
              </a:rPr>
              <a:t>Net als nu! Door internet en sociale media kun je overal ter wereld met elkaar praten.</a:t>
            </a:r>
          </a:p>
          <a:p>
            <a:endParaRPr lang="nl-NL" dirty="0">
              <a:solidFill>
                <a:schemeClr val="tx1">
                  <a:lumMod val="75000"/>
                  <a:lumOff val="25000"/>
                </a:schemeClr>
              </a:solidFill>
            </a:endParaRPr>
          </a:p>
          <a:p>
            <a:r>
              <a:rPr lang="nl-NL" dirty="0">
                <a:solidFill>
                  <a:schemeClr val="tx1">
                    <a:lumMod val="75000"/>
                    <a:lumOff val="25000"/>
                  </a:schemeClr>
                </a:solidFill>
              </a:rPr>
              <a:t>Het was ook een tijd van oorlogen en dreiging. Net als nu.</a:t>
            </a:r>
          </a:p>
        </p:txBody>
      </p:sp>
      <p:pic>
        <p:nvPicPr>
          <p:cNvPr id="4" name="Afbeelding 3">
            <a:extLst>
              <a:ext uri="{FF2B5EF4-FFF2-40B4-BE49-F238E27FC236}">
                <a16:creationId xmlns:a16="http://schemas.microsoft.com/office/drawing/2014/main" id="{E80672FB-E860-2A57-8146-7E462F4303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8264" y="2924944"/>
            <a:ext cx="1268078" cy="1450974"/>
          </a:xfrm>
          <a:prstGeom prst="rect">
            <a:avLst/>
          </a:prstGeom>
        </p:spPr>
      </p:pic>
    </p:spTree>
    <p:extLst>
      <p:ext uri="{BB962C8B-B14F-4D97-AF65-F5344CB8AC3E}">
        <p14:creationId xmlns:p14="http://schemas.microsoft.com/office/powerpoint/2010/main" val="178171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2996352-116E-4F7A-91B4-8150612C87B1}"/>
              </a:ext>
            </a:extLst>
          </p:cNvPr>
          <p:cNvPicPr>
            <a:picLocks noChangeAspect="1"/>
          </p:cNvPicPr>
          <p:nvPr/>
        </p:nvPicPr>
        <p:blipFill>
          <a:blip r:embed="rId2"/>
          <a:stretch>
            <a:fillRect/>
          </a:stretch>
        </p:blipFill>
        <p:spPr>
          <a:xfrm>
            <a:off x="5741688" y="476672"/>
            <a:ext cx="2761727" cy="3907875"/>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Wie was Erasmus?</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04864"/>
            <a:ext cx="6552728" cy="4125193"/>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Erasmus was een beroemde denker, hij heeft veel boeken geschreven. Over opvoeding, over onderwijs, over geloof, over regeren.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Hij had ook veel kritiek. Op alles, op koningen, de kerk, onderwijzers, ouders. Dat kon allemaal beter! Soms was die kritiek gevaarlijk voor hem.</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Hij is vooral bekend geworden met zijn ideeën over hoe je moet samenleven in vrede en verdraagzaamheid, en elkaar accepteren.</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71575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86610" y="476672"/>
            <a:ext cx="2700570" cy="18002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Familie</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132856"/>
            <a:ext cx="655272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Erasmus was het kind van een priester. Priesters mogen helemaal geen seks hebben en dus ook geen kinderen krijgen. Dat vonden mensen een schande! </a:t>
            </a:r>
          </a:p>
          <a:p>
            <a:pPr marL="355600" indent="-285750" eaLnBrk="1" fontAlgn="auto" hangingPunct="1">
              <a:spcBef>
                <a:spcPts val="0"/>
              </a:spcBef>
              <a:spcAft>
                <a:spcPts val="0"/>
              </a:spcAft>
              <a:defRPr/>
            </a:pPr>
            <a:r>
              <a:rPr lang="nl-NL" dirty="0">
                <a:solidFill>
                  <a:schemeClr val="tx1">
                    <a:lumMod val="75000"/>
                    <a:lumOff val="25000"/>
                  </a:schemeClr>
                </a:solidFill>
              </a:rPr>
              <a:t>Erasmus schaamde zich daar voor, terwijl hij er niks aan kon doen.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Je schamen voor je ouders of familie, wat vind jij daarvan? </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Waar zou jij je voor schamen ? Voor iets wat je niet kunt, voor een stommiteit of voor iets gemeens dat je gedaan hebt ?     </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Schaam je je ook als niemand het te weten komt ?</a:t>
            </a:r>
            <a:endParaRPr lang="nl-NL" dirty="0">
              <a:solidFill>
                <a:schemeClr val="tx1">
                  <a:lumMod val="75000"/>
                  <a:lumOff val="25000"/>
                </a:schemeClr>
              </a:solidFill>
            </a:endParaRPr>
          </a:p>
        </p:txBody>
      </p:sp>
    </p:spTree>
    <p:extLst>
      <p:ext uri="{BB962C8B-B14F-4D97-AF65-F5344CB8AC3E}">
        <p14:creationId xmlns:p14="http://schemas.microsoft.com/office/powerpoint/2010/main" val="301871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86745" y="476672"/>
            <a:ext cx="2700300" cy="18002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err="1"/>
              <a:t>Toekomst-dromen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55272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Op school deed Erasmus het erg goed. Zijn droom was een beroemde geleerde te worden, veel te reizen en boeken te schrijven. Maar op zijn 16e sterven zijn ouders. Hij gaat naar het klooster om priester te worden. Hij denkt dat hij geen andere keuze heeft. Maar hij blijft dromen, en hij zet door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Wat zijn jouw toekomstdromen? </a:t>
            </a:r>
          </a:p>
        </p:txBody>
      </p:sp>
    </p:spTree>
    <p:extLst>
      <p:ext uri="{BB962C8B-B14F-4D97-AF65-F5344CB8AC3E}">
        <p14:creationId xmlns:p14="http://schemas.microsoft.com/office/powerpoint/2010/main" val="382131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De kerk</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1700808"/>
            <a:ext cx="5040560"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Erasmus had kritiek op sommige dingen in de kerk, hij wilde veranderingen.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Maar de katholieke kerk wilde dat niet.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De Protestanten hadden vaak dezelfde kritiek, zij wilden ook veel veranderen, maar door een nieuwe kerk te stichten.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Erasmus wil daar niet aan meedoen.</a:t>
            </a:r>
          </a:p>
          <a:p>
            <a:pPr marL="69850" indent="0" eaLnBrk="1" fontAlgn="auto" hangingPunct="1">
              <a:spcBef>
                <a:spcPts val="0"/>
              </a:spcBef>
              <a:spcAft>
                <a:spcPts val="0"/>
              </a:spcAft>
              <a:buNone/>
              <a:defRPr/>
            </a:pPr>
            <a:r>
              <a:rPr lang="nl-NL" dirty="0">
                <a:solidFill>
                  <a:schemeClr val="tx1">
                    <a:lumMod val="75000"/>
                    <a:lumOff val="25000"/>
                  </a:schemeClr>
                </a:solidFill>
              </a:rPr>
              <a:t> </a:t>
            </a:r>
          </a:p>
          <a:p>
            <a:pPr marL="355600" indent="-285750" eaLnBrk="1" fontAlgn="auto" hangingPunct="1">
              <a:spcBef>
                <a:spcPts val="0"/>
              </a:spcBef>
              <a:spcAft>
                <a:spcPts val="0"/>
              </a:spcAft>
              <a:defRPr/>
            </a:pPr>
            <a:r>
              <a:rPr lang="nl-NL" dirty="0">
                <a:solidFill>
                  <a:schemeClr val="tx1">
                    <a:lumMod val="75000"/>
                    <a:lumOff val="25000"/>
                  </a:schemeClr>
                </a:solidFill>
              </a:rPr>
              <a:t>Daarom was IEDEREEN boos op hem! De katholieken </a:t>
            </a:r>
            <a:r>
              <a:rPr lang="nl-NL" i="1" dirty="0">
                <a:solidFill>
                  <a:schemeClr val="tx1">
                    <a:lumMod val="75000"/>
                    <a:lumOff val="25000"/>
                  </a:schemeClr>
                </a:solidFill>
              </a:rPr>
              <a:t>en</a:t>
            </a:r>
            <a:r>
              <a:rPr lang="nl-NL" dirty="0">
                <a:solidFill>
                  <a:schemeClr val="tx1">
                    <a:lumMod val="75000"/>
                    <a:lumOff val="25000"/>
                  </a:schemeClr>
                </a:solidFill>
              </a:rPr>
              <a:t> de protestanten.</a:t>
            </a:r>
          </a:p>
        </p:txBody>
      </p:sp>
      <p:pic>
        <p:nvPicPr>
          <p:cNvPr id="6" name="Afbeelding 5">
            <a:extLst>
              <a:ext uri="{FF2B5EF4-FFF2-40B4-BE49-F238E27FC236}">
                <a16:creationId xmlns:a16="http://schemas.microsoft.com/office/drawing/2014/main" id="{5987D7AE-A877-E847-9449-EFEFDF0A5D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11794" y="2924944"/>
            <a:ext cx="3044359" cy="3801244"/>
          </a:xfrm>
          <a:prstGeom prst="rect">
            <a:avLst/>
          </a:prstGeom>
        </p:spPr>
      </p:pic>
    </p:spTree>
    <p:extLst>
      <p:ext uri="{BB962C8B-B14F-4D97-AF65-F5344CB8AC3E}">
        <p14:creationId xmlns:p14="http://schemas.microsoft.com/office/powerpoint/2010/main" val="376445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4932040" y="630135"/>
            <a:ext cx="3240360" cy="182819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err="1"/>
              <a:t>Godsdienst-oorlogen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768752"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Het protestantisme begint als protest tegen de Rooms- Katholieke kerk. Steeds meer mensen doen mee. Er is veel kritiek op de kerk.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De Rooms-Katholieke kerk is daar erg boos om. Ze geven Erasmus de schuld. Die had toch ook steeds zoveel kritiek?</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De protestanten zijn boos op Erasmus en de katholieken ook. Ze vinden allebei dat zij gelijk hebben en dat Erasmus hun partij moet kiezen.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Erasmus zat knel !</a:t>
            </a:r>
          </a:p>
        </p:txBody>
      </p:sp>
    </p:spTree>
    <p:extLst>
      <p:ext uri="{BB962C8B-B14F-4D97-AF65-F5344CB8AC3E}">
        <p14:creationId xmlns:p14="http://schemas.microsoft.com/office/powerpoint/2010/main" val="32891380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40103</TotalTime>
  <Words>1825</Words>
  <Application>Microsoft Office PowerPoint</Application>
  <PresentationFormat>Diavoorstelling (4:3)</PresentationFormat>
  <Paragraphs>213</Paragraphs>
  <Slides>27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27</vt:i4>
      </vt:variant>
    </vt:vector>
  </HeadingPairs>
  <TitlesOfParts>
    <vt:vector size="31" baseType="lpstr">
      <vt:lpstr>Arial</vt:lpstr>
      <vt:lpstr>Trebuchet MS</vt:lpstr>
      <vt:lpstr>Wingdings 3</vt:lpstr>
      <vt:lpstr>Facet</vt:lpstr>
      <vt:lpstr>PowerPoint-presentatie</vt:lpstr>
      <vt:lpstr>Hoe werkt het?</vt:lpstr>
      <vt:lpstr>Basisvaardigheden Les 1</vt:lpstr>
      <vt:lpstr>Een wilde tijd ! Rond het jaar 1500</vt:lpstr>
      <vt:lpstr>Wie was Erasmus? </vt:lpstr>
      <vt:lpstr>Familie </vt:lpstr>
      <vt:lpstr>Toekomst-dromen </vt:lpstr>
      <vt:lpstr>De kerk </vt:lpstr>
      <vt:lpstr>Godsdienst-oorlogen </vt:lpstr>
      <vt:lpstr>Vragen </vt:lpstr>
      <vt:lpstr>Tussen-in zitten </vt:lpstr>
      <vt:lpstr>Is het een feit of een mening ? </vt:lpstr>
      <vt:lpstr>Is het een feit of een mening ? </vt:lpstr>
      <vt:lpstr>Samen-leven  De Gouden Regel </vt:lpstr>
      <vt:lpstr> </vt:lpstr>
      <vt:lpstr>Einde les 1 Evaluatie</vt:lpstr>
      <vt:lpstr>Basisvaardigheden Les 2 </vt:lpstr>
      <vt:lpstr>Het algemeen belang </vt:lpstr>
      <vt:lpstr>Belasting </vt:lpstr>
      <vt:lpstr>Waarvoor? </vt:lpstr>
      <vt:lpstr>In het jaar 1500  was Normaal: </vt:lpstr>
      <vt:lpstr>Nu is normaal: </vt:lpstr>
      <vt:lpstr>Normaal in de toekomst?</vt:lpstr>
      <vt:lpstr>Alles verandert </vt:lpstr>
      <vt:lpstr>Kijk in je glazen bol </vt:lpstr>
      <vt:lpstr>Denk aan: </vt:lpstr>
      <vt:lpstr>Einde les 2 Evaluatie</vt:lpstr>
    </vt:vector>
  </TitlesOfParts>
  <Company>GGD Rotterdam 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Voortgang Plan van Aanpak MO (Rijk-G4)</dc:title>
  <dc:creator>WIST</dc:creator>
  <cp:lastModifiedBy>Reedt Dortland S.G.J. van (Sander)</cp:lastModifiedBy>
  <cp:revision>1234</cp:revision>
  <cp:lastPrinted>2021-09-27T10:00:31Z</cp:lastPrinted>
  <dcterms:created xsi:type="dcterms:W3CDTF">2006-05-30T09:01:23Z</dcterms:created>
  <dcterms:modified xsi:type="dcterms:W3CDTF">2022-08-19T15:18:32Z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871968-df67-4817-ac85-f4a5f5ebb5dd_Enabled">
    <vt:lpwstr>true</vt:lpwstr>
  </property>
  <property fmtid="{D5CDD505-2E9C-101B-9397-08002B2CF9AE}" pid="3" name="MSIP_Label_ea871968-df67-4817-ac85-f4a5f5ebb5dd_SetDate">
    <vt:lpwstr>2022-06-19T10:48:14Z</vt:lpwstr>
  </property>
  <property fmtid="{D5CDD505-2E9C-101B-9397-08002B2CF9AE}" pid="4" name="MSIP_Label_ea871968-df67-4817-ac85-f4a5f5ebb5dd_Method">
    <vt:lpwstr>Standard</vt:lpwstr>
  </property>
  <property fmtid="{D5CDD505-2E9C-101B-9397-08002B2CF9AE}" pid="5" name="MSIP_Label_ea871968-df67-4817-ac85-f4a5f5ebb5dd_Name">
    <vt:lpwstr>Bedrijfsvertrouwelijk</vt:lpwstr>
  </property>
  <property fmtid="{D5CDD505-2E9C-101B-9397-08002B2CF9AE}" pid="6" name="MSIP_Label_ea871968-df67-4817-ac85-f4a5f5ebb5dd_SiteId">
    <vt:lpwstr>49c4cd82-8f65-4d6a-9a3b-0ecd07c0cf5b</vt:lpwstr>
  </property>
  <property fmtid="{D5CDD505-2E9C-101B-9397-08002B2CF9AE}" pid="7" name="MSIP_Label_ea871968-df67-4817-ac85-f4a5f5ebb5dd_ActionId">
    <vt:lpwstr>70897d3d-3d3f-47dd-8e31-0d38e2afb83b</vt:lpwstr>
  </property>
  <property fmtid="{D5CDD505-2E9C-101B-9397-08002B2CF9AE}" pid="8" name="MSIP_Label_ea871968-df67-4817-ac85-f4a5f5ebb5dd_ContentBits">
    <vt:lpwstr>0</vt:lpwstr>
  </property>
</Properties>
</file>